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71" r:id="rId2"/>
  </p:sldMasterIdLst>
  <p:notesMasterIdLst>
    <p:notesMasterId r:id="rId4"/>
  </p:notesMasterIdLst>
  <p:handoutMasterIdLst>
    <p:handoutMasterId r:id="rId5"/>
  </p:handoutMasterIdLst>
  <p:sldIdLst>
    <p:sldId id="4352" r:id="rId3"/>
  </p:sldIdLst>
  <p:sldSz cx="12192000" cy="6858000"/>
  <p:notesSz cx="7023100" cy="93091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Montserrat SemiBold" panose="00000700000000000000" pitchFamily="2" charset="0"/>
      <p:regular r:id="rId14"/>
      <p:bold r:id="rId15"/>
      <p:italic r:id="rId16"/>
      <p:boldItalic r:id="rId17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95F428A5-EE31-4FC5-A490-C88DD7079F28}">
          <p14:sldIdLst>
            <p14:sldId id="435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C9A2"/>
    <a:srgbClr val="BC945A"/>
    <a:srgbClr val="6E152E"/>
    <a:srgbClr val="245C4F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1" autoAdjust="0"/>
    <p:restoredTop sz="94249" autoAdjust="0"/>
  </p:normalViewPr>
  <p:slideViewPr>
    <p:cSldViewPr snapToGrid="0" snapToObjects="1">
      <p:cViewPr varScale="1">
        <p:scale>
          <a:sx n="72" d="100"/>
          <a:sy n="72" d="100"/>
        </p:scale>
        <p:origin x="75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1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1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0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0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1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1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17" tIns="46659" rIns="93317" bIns="46659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9"/>
          </a:xfrm>
          <a:prstGeom prst="rect">
            <a:avLst/>
          </a:prstGeom>
        </p:spPr>
        <p:txBody>
          <a:bodyPr vert="horz" lIns="93317" tIns="46659" rIns="93317" bIns="46659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0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0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0937"/>
            <a:ext cx="11424920" cy="683981"/>
          </a:xfrm>
          <a:prstGeom prst="rect">
            <a:avLst/>
          </a:prstGeom>
          <a:noFill/>
        </p:spPr>
        <p:txBody>
          <a:bodyPr/>
          <a:lstStyle>
            <a:lvl1pPr algn="l">
              <a:defRPr sz="28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71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45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499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4" r:id="rId2"/>
    <p:sldLayoutId id="2147483650" r:id="rId3"/>
    <p:sldLayoutId id="2147483670" r:id="rId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AF6AA02-6B87-4548-9C86-2EB83DC83793}"/>
              </a:ext>
            </a:extLst>
          </p:cNvPr>
          <p:cNvPicPr/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6686" r="51656" b="88542"/>
          <a:stretch/>
        </p:blipFill>
        <p:spPr>
          <a:xfrm>
            <a:off x="8605377" y="36435"/>
            <a:ext cx="3563652" cy="4134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D012E13-FECB-46E2-8F71-02287ADA836D}"/>
              </a:ext>
            </a:extLst>
          </p:cNvPr>
          <p:cNvSpPr/>
          <p:nvPr userDrawn="1"/>
        </p:nvSpPr>
        <p:spPr>
          <a:xfrm rot="10800000">
            <a:off x="0" y="1"/>
            <a:ext cx="8582405" cy="491543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6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38117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CC4288E-BB27-E5E6-E7C1-E8B222EC7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  <p:sp>
        <p:nvSpPr>
          <p:cNvPr id="23" name="24 Rectángulo">
            <a:extLst>
              <a:ext uri="{FF2B5EF4-FFF2-40B4-BE49-F238E27FC236}">
                <a16:creationId xmlns:a16="http://schemas.microsoft.com/office/drawing/2014/main" id="{ADF474B6-6FB2-6E82-06BD-CDEADB555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21" y="460297"/>
            <a:ext cx="5780116" cy="1157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58761" rIns="108000" bIns="58761" anchor="t">
            <a:spAutoFit/>
          </a:bodyPr>
          <a:lstStyle/>
          <a:p>
            <a:pPr marL="0" lvl="1" algn="just" defTabSz="218062" fontAlgn="base">
              <a:lnSpc>
                <a:spcPct val="150000"/>
              </a:lnSpc>
              <a:spcBef>
                <a:spcPct val="0"/>
              </a:spcBef>
              <a:defRPr/>
            </a:pPr>
            <a:r>
              <a:rPr lang="es-MX" sz="1300" b="1" dirty="0">
                <a:solidFill>
                  <a:prstClr val="black"/>
                </a:solidFill>
                <a:latin typeface="Montserrat" panose="00000500000000000000" pitchFamily="2" charset="0"/>
              </a:rPr>
              <a:t>Características de la obra:</a:t>
            </a:r>
          </a:p>
          <a:p>
            <a:pPr marL="179388" lvl="1" indent="-179388" algn="just" defTabSz="914400">
              <a:buSzPct val="100000"/>
              <a:buFont typeface="Arial" panose="020B0604020202020204" pitchFamily="34" charset="0"/>
              <a:buChar char="•"/>
              <a:defRPr/>
            </a:pPr>
            <a:r>
              <a:rPr lang="es-MX" sz="1200" kern="0" dirty="0">
                <a:solidFill>
                  <a:srgbClr val="000000"/>
                </a:solidFill>
                <a:latin typeface="Montserrat" pitchFamily="2"/>
              </a:rPr>
              <a:t>Modernización de 7.0 km de la carretera existente de 7.0 a 12.0 m. de ancho de corona y la construcción de 16.3 km de un cuerpo nuevo de 12.0 m de ancho de corona para alojar 2 carriles de circulación y acotamientos exteriores.</a:t>
            </a: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846033E8-483C-EE32-6918-86A7BC4CB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7429" y="4526819"/>
            <a:ext cx="5381990" cy="161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52775" rIns="62332" bIns="52775">
            <a:spAutoFit/>
          </a:bodyPr>
          <a:lstStyle/>
          <a:p>
            <a:pPr marL="85725" lvl="1" indent="-85725" algn="just" defTabSz="914400">
              <a:buSzPct val="120000"/>
              <a:defRPr/>
            </a:pPr>
            <a:r>
              <a:rPr lang="es-MX" sz="1200" b="1" dirty="0">
                <a:solidFill>
                  <a:prstClr val="black"/>
                </a:solidFill>
                <a:latin typeface="Montserrat" panose="00000500000000000000" pitchFamily="2" charset="0"/>
              </a:rPr>
              <a:t>Beneficios:</a:t>
            </a:r>
          </a:p>
          <a:p>
            <a:pPr marL="85725" lvl="1" indent="-85725" algn="just" defTabSz="914400">
              <a:buSzPct val="120000"/>
              <a:defRPr/>
            </a:pPr>
            <a:endParaRPr lang="es-MX" sz="1200" dirty="0">
              <a:solidFill>
                <a:prstClr val="black"/>
              </a:solidFill>
              <a:latin typeface="Montserrat" panose="00000500000000000000" pitchFamily="2" charset="0"/>
            </a:endParaRPr>
          </a:p>
          <a:p>
            <a:pPr marL="179388" indent="-179388" algn="just" defTabSz="914400">
              <a:buFont typeface="Arial" panose="020B0604020202020204" pitchFamily="34" charset="0"/>
              <a:buChar char="•"/>
              <a:defRPr/>
            </a:pPr>
            <a:r>
              <a:rPr lang="es-MX" sz="1200" b="1" dirty="0">
                <a:solidFill>
                  <a:prstClr val="black"/>
                </a:solidFill>
                <a:latin typeface="Montserrat" panose="00000500000000000000" pitchFamily="2" charset="0"/>
              </a:rPr>
              <a:t>Ahorro en tiempo: </a:t>
            </a:r>
            <a:r>
              <a:rPr lang="es-MX" sz="1200" dirty="0">
                <a:solidFill>
                  <a:prstClr val="black"/>
                </a:solidFill>
                <a:latin typeface="Montserrat" panose="00000500000000000000" pitchFamily="2" charset="0"/>
              </a:rPr>
              <a:t>30 minutos</a:t>
            </a:r>
          </a:p>
          <a:p>
            <a:pPr algn="just" defTabSz="914400">
              <a:defRPr/>
            </a:pPr>
            <a:endParaRPr lang="es-MX" sz="700" dirty="0">
              <a:solidFill>
                <a:prstClr val="black"/>
              </a:solidFill>
              <a:latin typeface="Montserrat" panose="00000500000000000000" pitchFamily="2" charset="0"/>
            </a:endParaRPr>
          </a:p>
          <a:p>
            <a:pPr marL="179388" lvl="1" indent="-179388" algn="just" defTabSz="914400">
              <a:buFont typeface="Arial" panose="020B0604020202020204" pitchFamily="34" charset="0"/>
              <a:buChar char="•"/>
              <a:defRPr/>
            </a:pPr>
            <a:r>
              <a:rPr lang="es-MX" sz="1200" b="1" dirty="0">
                <a:solidFill>
                  <a:prstClr val="black"/>
                </a:solidFill>
                <a:latin typeface="Montserrat" panose="00000500000000000000" pitchFamily="2" charset="0"/>
              </a:rPr>
              <a:t>Población beneficiada: </a:t>
            </a:r>
            <a:r>
              <a:rPr lang="es-MX" sz="1200" kern="0" dirty="0">
                <a:solidFill>
                  <a:prstClr val="black"/>
                </a:solidFill>
                <a:latin typeface="Montserrat" pitchFamily="2"/>
              </a:rPr>
              <a:t>186,841</a:t>
            </a:r>
            <a:r>
              <a:rPr lang="es-MX" sz="1200" dirty="0">
                <a:solidFill>
                  <a:prstClr val="black"/>
                </a:solidFill>
                <a:latin typeface="Montserrat" panose="00000500000000000000" pitchFamily="2" charset="0"/>
              </a:rPr>
              <a:t> habitantes de los municipios de Huimanguillo, Chontalpa y la Esperanza.</a:t>
            </a:r>
          </a:p>
          <a:p>
            <a:pPr marL="179388" lvl="1" indent="-179388" algn="just" defTabSz="914400">
              <a:buFont typeface="Arial" panose="020B0604020202020204" pitchFamily="34" charset="0"/>
              <a:buChar char="•"/>
              <a:defRPr/>
            </a:pPr>
            <a:endParaRPr lang="es-MX" sz="700" b="1" dirty="0">
              <a:solidFill>
                <a:prstClr val="black"/>
              </a:solidFill>
              <a:latin typeface="Montserrat" panose="00000500000000000000" pitchFamily="2" charset="0"/>
            </a:endParaRPr>
          </a:p>
          <a:p>
            <a:pPr marL="179388" lvl="1" indent="-179388" algn="just" defTabSz="914400">
              <a:buFont typeface="Arial" panose="020B0604020202020204" pitchFamily="34" charset="0"/>
              <a:buChar char="•"/>
              <a:defRPr/>
            </a:pPr>
            <a:r>
              <a:rPr lang="es-MX" sz="1200" b="1" dirty="0">
                <a:solidFill>
                  <a:prstClr val="black"/>
                </a:solidFill>
                <a:latin typeface="Montserrat" panose="00000500000000000000" pitchFamily="2" charset="0"/>
              </a:rPr>
              <a:t>Empleos directos</a:t>
            </a:r>
            <a:r>
              <a:rPr lang="es-MX" sz="1200" dirty="0">
                <a:solidFill>
                  <a:prstClr val="black"/>
                </a:solidFill>
                <a:latin typeface="Montserrat" panose="00000500000000000000" pitchFamily="2" charset="0"/>
              </a:rPr>
              <a:t>: </a:t>
            </a:r>
            <a:r>
              <a:rPr lang="es-MX" sz="1200" kern="0" dirty="0">
                <a:solidFill>
                  <a:prstClr val="black"/>
                </a:solidFill>
                <a:latin typeface="Montserrat" pitchFamily="2"/>
              </a:rPr>
              <a:t>1,822 </a:t>
            </a:r>
          </a:p>
          <a:p>
            <a:pPr marL="179388" lvl="1" indent="-179388" algn="just" defTabSz="914400">
              <a:buFont typeface="Arial" panose="020B0604020202020204" pitchFamily="34" charset="0"/>
              <a:buChar char="•"/>
              <a:defRPr/>
            </a:pPr>
            <a:r>
              <a:rPr lang="es-MX" sz="1200" b="1" dirty="0">
                <a:solidFill>
                  <a:prstClr val="black"/>
                </a:solidFill>
                <a:latin typeface="Montserrat" panose="00000500000000000000" pitchFamily="2" charset="0"/>
              </a:rPr>
              <a:t>Empleos indirectos</a:t>
            </a:r>
            <a:r>
              <a:rPr lang="es-MX" sz="1200" dirty="0">
                <a:solidFill>
                  <a:prstClr val="black"/>
                </a:solidFill>
                <a:latin typeface="Montserrat" panose="00000500000000000000" pitchFamily="2" charset="0"/>
              </a:rPr>
              <a:t>: </a:t>
            </a:r>
            <a:r>
              <a:rPr lang="es-MX" sz="1200" kern="0" dirty="0">
                <a:solidFill>
                  <a:prstClr val="black"/>
                </a:solidFill>
                <a:latin typeface="Montserrat" pitchFamily="2"/>
              </a:rPr>
              <a:t>7,289</a:t>
            </a:r>
            <a:endParaRPr lang="es-MX" sz="1200" dirty="0">
              <a:solidFill>
                <a:prstClr val="black"/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772F640A-9210-3D75-E4CB-6813EBE70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904220"/>
              </p:ext>
            </p:extLst>
          </p:nvPr>
        </p:nvGraphicFramePr>
        <p:xfrm>
          <a:off x="338622" y="1754745"/>
          <a:ext cx="5833128" cy="2119442"/>
        </p:xfrm>
        <a:graphic>
          <a:graphicData uri="http://schemas.openxmlformats.org/drawingml/2006/table">
            <a:tbl>
              <a:tblPr/>
              <a:tblGrid>
                <a:gridCol w="1918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9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4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PERIODO DE EJECUCIÓN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Inicio: </a:t>
                      </a:r>
                    </a:p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Marzo-2011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Término: </a:t>
                      </a:r>
                    </a:p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Oct-2022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107432"/>
                  </a:ext>
                </a:extLst>
              </a:tr>
              <a:tr h="4134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MONTO Y META 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1,416.6 </a:t>
                      </a:r>
                      <a:r>
                        <a:rPr lang="es-MX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mdp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23.3 km, 5 Puentes,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 Entronques y 2 </a:t>
                      </a:r>
                      <a:r>
                        <a:rPr lang="es-MX" sz="11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PIV’s</a:t>
                      </a:r>
                      <a:endParaRPr lang="es-MX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EJERCICIO FISCAL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ASIGNACIÓN            (</a:t>
                      </a:r>
                      <a:r>
                        <a:rPr lang="es-MX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mdp</a:t>
                      </a: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META </a:t>
                      </a:r>
                    </a:p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(km - estructura)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Hasta 2022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s-MX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1,366.5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latin typeface="Montserrat" pitchFamily="2"/>
                        </a:rPr>
                        <a:t>23.3 km, 5 Puentes,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latin typeface="Montserrat" pitchFamily="2"/>
                        </a:rPr>
                        <a:t>2 Entronques y 2 </a:t>
                      </a:r>
                      <a:r>
                        <a:rPr lang="es-MX" sz="1100" b="1" i="0" u="none" strike="noStrike" dirty="0" err="1">
                          <a:solidFill>
                            <a:srgbClr val="000000"/>
                          </a:solidFill>
                          <a:latin typeface="Montserrat" pitchFamily="2"/>
                        </a:rPr>
                        <a:t>PIV’s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latin typeface="Montserrat" pitchFamily="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313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PEF 2023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latin typeface="Montserrat" pitchFamily="2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313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Posterior a 2023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50.1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latin typeface="Montserrat" pitchFamily="2"/>
                        </a:rPr>
                        <a:t>Finiquitos en revisión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6574083B-80D9-5307-89BD-20AD487D7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550983"/>
              </p:ext>
            </p:extLst>
          </p:nvPr>
        </p:nvGraphicFramePr>
        <p:xfrm>
          <a:off x="2209871" y="3921856"/>
          <a:ext cx="2298518" cy="827508"/>
        </p:xfrm>
        <a:graphic>
          <a:graphicData uri="http://schemas.openxmlformats.org/drawingml/2006/table">
            <a:tbl>
              <a:tblPr/>
              <a:tblGrid>
                <a:gridCol w="1313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836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Avance Global (%)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rtl="0" fontAlgn="ctr"/>
                      <a:endParaRPr lang="es-MX" sz="1200" kern="0" dirty="0">
                        <a:solidFill>
                          <a:schemeClr val="tx1"/>
                        </a:solidFill>
                        <a:latin typeface="Montserrat" panose="0000050000000000000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857882"/>
                  </a:ext>
                </a:extLst>
              </a:tr>
              <a:tr h="275836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kern="0" dirty="0">
                          <a:solidFill>
                            <a:schemeClr val="tx1"/>
                          </a:solidFill>
                          <a:latin typeface="Montserrat" panose="00000500000000000000"/>
                          <a:ea typeface="+mn-ea"/>
                          <a:cs typeface="+mn-cs"/>
                        </a:rPr>
                        <a:t>Avance físico: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100.0</a:t>
                      </a:r>
                      <a:endParaRPr lang="es-MX" sz="1100" b="1" i="0" u="none" strike="noStrike" dirty="0">
                        <a:solidFill>
                          <a:schemeClr val="tx1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5836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kern="0" dirty="0">
                          <a:solidFill>
                            <a:schemeClr val="tx1"/>
                          </a:solidFill>
                          <a:latin typeface="Montserrat" panose="00000500000000000000"/>
                          <a:ea typeface="+mn-ea"/>
                          <a:cs typeface="+mn-cs"/>
                        </a:rPr>
                        <a:t>Avance financiero: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tx1"/>
                          </a:solidFill>
                          <a:latin typeface="Montserrat"/>
                          <a:ea typeface="Calibri" pitchFamily="34" charset="0"/>
                          <a:cs typeface="Times New Roman" pitchFamily="18" charset="0"/>
                        </a:rPr>
                        <a:t>96.5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0" name="Tabla 10">
            <a:extLst>
              <a:ext uri="{FF2B5EF4-FFF2-40B4-BE49-F238E27FC236}">
                <a16:creationId xmlns:a16="http://schemas.microsoft.com/office/drawing/2014/main" id="{B6549A4C-6DB5-23BE-105D-C0E240F5608F}"/>
              </a:ext>
            </a:extLst>
          </p:cNvPr>
          <p:cNvGraphicFramePr>
            <a:graphicFrameLocks noGrp="1"/>
          </p:cNvGraphicFramePr>
          <p:nvPr/>
        </p:nvGraphicFramePr>
        <p:xfrm>
          <a:off x="1129830" y="4806735"/>
          <a:ext cx="4324900" cy="185523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129480">
                  <a:extLst>
                    <a:ext uri="{9D8B030D-6E8A-4147-A177-3AD203B41FA5}">
                      <a16:colId xmlns:a16="http://schemas.microsoft.com/office/drawing/2014/main" val="1959228014"/>
                    </a:ext>
                  </a:extLst>
                </a:gridCol>
                <a:gridCol w="2195420">
                  <a:extLst>
                    <a:ext uri="{9D8B030D-6E8A-4147-A177-3AD203B41FA5}">
                      <a16:colId xmlns:a16="http://schemas.microsoft.com/office/drawing/2014/main" val="605212463"/>
                    </a:ext>
                  </a:extLst>
                </a:gridCol>
              </a:tblGrid>
              <a:tr h="286845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Elementos TELAS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91317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Técnica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(Proyecto Ejecutivo)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latin typeface="Montserrat"/>
                        </a:rPr>
                        <a:t>Proyecto validado completo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23944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Económica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(Registro UI-SHCP)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Vigente hasta 2023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6944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Legal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(Derecho de Vía)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Liberado al 100%.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456568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Ambiental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MIA Regional con resolutivo No. SGPA/DGIRA.DG.6358.09, vigente hasta diciembre 2024.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40908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Social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Sin problemática social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795010"/>
                  </a:ext>
                </a:extLst>
              </a:tr>
            </a:tbl>
          </a:graphicData>
        </a:graphic>
      </p:graphicFrame>
      <p:sp>
        <p:nvSpPr>
          <p:cNvPr id="41" name="Título 1">
            <a:extLst>
              <a:ext uri="{FF2B5EF4-FFF2-40B4-BE49-F238E27FC236}">
                <a16:creationId xmlns:a16="http://schemas.microsoft.com/office/drawing/2014/main" id="{315196B8-61B4-D9BD-0D13-FE7BFC3F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21" y="58037"/>
            <a:ext cx="7077248" cy="656272"/>
          </a:xfrm>
        </p:spPr>
        <p:txBody>
          <a:bodyPr/>
          <a:lstStyle/>
          <a:p>
            <a:pPr lvl="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s-MX" sz="1400" dirty="0"/>
              <a:t>TABS. Estación Chontalpa – Ent Autopista Las Choapas – Ocozocoautla                                               </a:t>
            </a:r>
            <a:br>
              <a:rPr lang="es-MX" sz="1400" dirty="0"/>
            </a:br>
            <a:r>
              <a:rPr lang="es-MX" sz="1400" dirty="0"/>
              <a:t>           (Estación Chontalpa – Ocozocoautla)</a:t>
            </a:r>
            <a:br>
              <a:rPr lang="es-MX" sz="2400" b="1" dirty="0">
                <a:solidFill>
                  <a:prstClr val="white"/>
                </a:solidFill>
                <a:latin typeface="Montserrat" panose="00000500000000000000" pitchFamily="2" charset="0"/>
              </a:rPr>
            </a:br>
            <a:endParaRPr lang="es-MX" sz="2000" dirty="0"/>
          </a:p>
        </p:txBody>
      </p:sp>
      <p:grpSp>
        <p:nvGrpSpPr>
          <p:cNvPr id="96" name="Grupo 95">
            <a:extLst>
              <a:ext uri="{FF2B5EF4-FFF2-40B4-BE49-F238E27FC236}">
                <a16:creationId xmlns:a16="http://schemas.microsoft.com/office/drawing/2014/main" id="{2E6F5BBC-052C-82F6-9613-31A77801D1B7}"/>
              </a:ext>
            </a:extLst>
          </p:cNvPr>
          <p:cNvGrpSpPr/>
          <p:nvPr/>
        </p:nvGrpSpPr>
        <p:grpSpPr>
          <a:xfrm>
            <a:off x="6584475" y="818102"/>
            <a:ext cx="5275211" cy="3604922"/>
            <a:chOff x="12550640" y="818102"/>
            <a:chExt cx="5275211" cy="3604922"/>
          </a:xfrm>
        </p:grpSpPr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78B971CE-834A-475E-F9A7-6BE26E831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94"/>
            <a:stretch/>
          </p:blipFill>
          <p:spPr>
            <a:xfrm>
              <a:off x="12550640" y="818102"/>
              <a:ext cx="5275211" cy="3604922"/>
            </a:xfrm>
            <a:prstGeom prst="rect">
              <a:avLst/>
            </a:prstGeom>
          </p:spPr>
        </p:pic>
        <p:sp>
          <p:nvSpPr>
            <p:cNvPr id="153" name="Rectángulo 152">
              <a:extLst>
                <a:ext uri="{FF2B5EF4-FFF2-40B4-BE49-F238E27FC236}">
                  <a16:creationId xmlns:a16="http://schemas.microsoft.com/office/drawing/2014/main" id="{87198C33-B330-78D9-81DF-987F89CBEA9F}"/>
                </a:ext>
              </a:extLst>
            </p:cNvPr>
            <p:cNvSpPr/>
            <p:nvPr/>
          </p:nvSpPr>
          <p:spPr>
            <a:xfrm>
              <a:off x="12661150" y="3881138"/>
              <a:ext cx="889621" cy="43903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es-MX" sz="1800">
                <a:solidFill>
                  <a:prstClr val="white"/>
                </a:solidFill>
              </a:endParaRPr>
            </a:p>
          </p:txBody>
        </p:sp>
        <p:grpSp>
          <p:nvGrpSpPr>
            <p:cNvPr id="154" name="Grupo 153">
              <a:extLst>
                <a:ext uri="{FF2B5EF4-FFF2-40B4-BE49-F238E27FC236}">
                  <a16:creationId xmlns:a16="http://schemas.microsoft.com/office/drawing/2014/main" id="{F5432F06-16D3-B84B-DE58-A85137433D3A}"/>
                </a:ext>
              </a:extLst>
            </p:cNvPr>
            <p:cNvGrpSpPr/>
            <p:nvPr/>
          </p:nvGrpSpPr>
          <p:grpSpPr>
            <a:xfrm>
              <a:off x="12692726" y="3892640"/>
              <a:ext cx="828247" cy="402302"/>
              <a:chOff x="29773" y="9767"/>
              <a:chExt cx="780948" cy="341630"/>
            </a:xfrm>
          </p:grpSpPr>
          <p:sp>
            <p:nvSpPr>
              <p:cNvPr id="155" name="Rectángulo 154">
                <a:extLst>
                  <a:ext uri="{FF2B5EF4-FFF2-40B4-BE49-F238E27FC236}">
                    <a16:creationId xmlns:a16="http://schemas.microsoft.com/office/drawing/2014/main" id="{499F7D5E-FE07-B6EA-0A76-1D79BBA57C05}"/>
                  </a:ext>
                </a:extLst>
              </p:cNvPr>
              <p:cNvSpPr/>
              <p:nvPr/>
            </p:nvSpPr>
            <p:spPr>
              <a:xfrm>
                <a:off x="29773" y="9767"/>
                <a:ext cx="780948" cy="655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r>
                  <a:rPr lang="es-MX" sz="500" b="1" dirty="0">
                    <a:solidFill>
                      <a:prstClr val="black"/>
                    </a:solidFill>
                    <a:latin typeface="Montserrat" panose="00000500000000000000" pitchFamily="2" charset="0"/>
                  </a:rPr>
                  <a:t>SIMBOLOGIA</a:t>
                </a:r>
              </a:p>
            </p:txBody>
          </p:sp>
          <p:sp>
            <p:nvSpPr>
              <p:cNvPr id="156" name="Rectángulo redondeado 155">
                <a:extLst>
                  <a:ext uri="{FF2B5EF4-FFF2-40B4-BE49-F238E27FC236}">
                    <a16:creationId xmlns:a16="http://schemas.microsoft.com/office/drawing/2014/main" id="{30F25221-6C5C-8E68-16C6-2EB70DFD7177}"/>
                  </a:ext>
                </a:extLst>
              </p:cNvPr>
              <p:cNvSpPr/>
              <p:nvPr/>
            </p:nvSpPr>
            <p:spPr>
              <a:xfrm>
                <a:off x="29773" y="75271"/>
                <a:ext cx="780948" cy="276126"/>
              </a:xfrm>
              <a:prstGeom prst="roundRect">
                <a:avLst>
                  <a:gd name="adj" fmla="val 4287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es-MX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Elipse 156">
                <a:extLst>
                  <a:ext uri="{FF2B5EF4-FFF2-40B4-BE49-F238E27FC236}">
                    <a16:creationId xmlns:a16="http://schemas.microsoft.com/office/drawing/2014/main" id="{322A43AA-6A70-8A96-0143-EE4CB924DC14}"/>
                  </a:ext>
                </a:extLst>
              </p:cNvPr>
              <p:cNvSpPr/>
              <p:nvPr/>
            </p:nvSpPr>
            <p:spPr>
              <a:xfrm>
                <a:off x="110712" y="91518"/>
                <a:ext cx="51618" cy="42607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es-MX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Rectángulo 157">
                <a:extLst>
                  <a:ext uri="{FF2B5EF4-FFF2-40B4-BE49-F238E27FC236}">
                    <a16:creationId xmlns:a16="http://schemas.microsoft.com/office/drawing/2014/main" id="{94F4BF02-7A23-31B7-EE23-3E0330A4F697}"/>
                  </a:ext>
                </a:extLst>
              </p:cNvPr>
              <p:cNvSpPr/>
              <p:nvPr/>
            </p:nvSpPr>
            <p:spPr>
              <a:xfrm>
                <a:off x="48600" y="160062"/>
                <a:ext cx="162697" cy="4260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es-MX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Rectángulo 158">
                <a:extLst>
                  <a:ext uri="{FF2B5EF4-FFF2-40B4-BE49-F238E27FC236}">
                    <a16:creationId xmlns:a16="http://schemas.microsoft.com/office/drawing/2014/main" id="{21281454-AE61-7530-9ACC-8438808205F6}"/>
                  </a:ext>
                </a:extLst>
              </p:cNvPr>
              <p:cNvSpPr/>
              <p:nvPr/>
            </p:nvSpPr>
            <p:spPr>
              <a:xfrm>
                <a:off x="48600" y="227762"/>
                <a:ext cx="162697" cy="4260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es-MX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Rectángulo 159">
                <a:extLst>
                  <a:ext uri="{FF2B5EF4-FFF2-40B4-BE49-F238E27FC236}">
                    <a16:creationId xmlns:a16="http://schemas.microsoft.com/office/drawing/2014/main" id="{B6D7F47E-2137-7D4A-F09D-0CCC43001F4C}"/>
                  </a:ext>
                </a:extLst>
              </p:cNvPr>
              <p:cNvSpPr/>
              <p:nvPr/>
            </p:nvSpPr>
            <p:spPr>
              <a:xfrm>
                <a:off x="48600" y="300338"/>
                <a:ext cx="162697" cy="42607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es-MX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Rectángulo 160">
                <a:extLst>
                  <a:ext uri="{FF2B5EF4-FFF2-40B4-BE49-F238E27FC236}">
                    <a16:creationId xmlns:a16="http://schemas.microsoft.com/office/drawing/2014/main" id="{75029B17-37F3-EE6F-EECE-66A2A2D3BD9A}"/>
                  </a:ext>
                </a:extLst>
              </p:cNvPr>
              <p:cNvSpPr/>
              <p:nvPr/>
            </p:nvSpPr>
            <p:spPr>
              <a:xfrm>
                <a:off x="212315" y="80912"/>
                <a:ext cx="438414" cy="655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r>
                  <a:rPr lang="es-MX" sz="300" b="1" dirty="0">
                    <a:solidFill>
                      <a:prstClr val="black"/>
                    </a:solidFill>
                    <a:latin typeface="Montserrat" panose="00000500000000000000" pitchFamily="2" charset="0"/>
                  </a:rPr>
                  <a:t>POBLACIÓN</a:t>
                </a:r>
              </a:p>
            </p:txBody>
          </p:sp>
          <p:sp>
            <p:nvSpPr>
              <p:cNvPr id="162" name="Rectángulo 161">
                <a:extLst>
                  <a:ext uri="{FF2B5EF4-FFF2-40B4-BE49-F238E27FC236}">
                    <a16:creationId xmlns:a16="http://schemas.microsoft.com/office/drawing/2014/main" id="{703EB645-0936-7127-06E0-27CD8C4AFB1C}"/>
                  </a:ext>
                </a:extLst>
              </p:cNvPr>
              <p:cNvSpPr/>
              <p:nvPr/>
            </p:nvSpPr>
            <p:spPr>
              <a:xfrm>
                <a:off x="210354" y="152410"/>
                <a:ext cx="563676" cy="56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>
                  <a:defRPr/>
                </a:pPr>
                <a:r>
                  <a:rPr lang="es-MX" sz="300" b="1" dirty="0">
                    <a:solidFill>
                      <a:prstClr val="black"/>
                    </a:solidFill>
                    <a:latin typeface="Montserrat" panose="00000500000000000000" pitchFamily="2" charset="0"/>
                  </a:rPr>
                  <a:t>MODERNIZADO</a:t>
                </a:r>
              </a:p>
            </p:txBody>
          </p:sp>
          <p:sp>
            <p:nvSpPr>
              <p:cNvPr id="163" name="Rectángulo 162">
                <a:extLst>
                  <a:ext uri="{FF2B5EF4-FFF2-40B4-BE49-F238E27FC236}">
                    <a16:creationId xmlns:a16="http://schemas.microsoft.com/office/drawing/2014/main" id="{A9930148-9E82-C281-BBC1-07C48273F849}"/>
                  </a:ext>
                </a:extLst>
              </p:cNvPr>
              <p:cNvSpPr/>
              <p:nvPr/>
            </p:nvSpPr>
            <p:spPr>
              <a:xfrm>
                <a:off x="211385" y="218561"/>
                <a:ext cx="563676" cy="56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>
                  <a:defRPr/>
                </a:pPr>
                <a:r>
                  <a:rPr lang="es-MX" sz="300" b="1">
                    <a:solidFill>
                      <a:prstClr val="black"/>
                    </a:solidFill>
                    <a:latin typeface="Montserrat" panose="00000500000000000000" pitchFamily="2" charset="0"/>
                  </a:rPr>
                  <a:t>EN PROCESO</a:t>
                </a:r>
              </a:p>
            </p:txBody>
          </p:sp>
          <p:sp>
            <p:nvSpPr>
              <p:cNvPr id="164" name="Rectángulo 163">
                <a:extLst>
                  <a:ext uri="{FF2B5EF4-FFF2-40B4-BE49-F238E27FC236}">
                    <a16:creationId xmlns:a16="http://schemas.microsoft.com/office/drawing/2014/main" id="{9C41E441-BA7E-C7BF-6BF6-CA1096309BB5}"/>
                  </a:ext>
                </a:extLst>
              </p:cNvPr>
              <p:cNvSpPr/>
              <p:nvPr/>
            </p:nvSpPr>
            <p:spPr>
              <a:xfrm>
                <a:off x="211298" y="288842"/>
                <a:ext cx="599423" cy="56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>
                  <a:defRPr/>
                </a:pPr>
                <a:r>
                  <a:rPr lang="es-MX" sz="300" b="1">
                    <a:solidFill>
                      <a:prstClr val="black"/>
                    </a:solidFill>
                    <a:latin typeface="Montserrat" panose="00000500000000000000" pitchFamily="2" charset="0"/>
                  </a:rPr>
                  <a:t>POR MODERNIZAR</a:t>
                </a:r>
              </a:p>
            </p:txBody>
          </p:sp>
        </p:grpSp>
        <p:sp>
          <p:nvSpPr>
            <p:cNvPr id="7" name="Rectángulo 65">
              <a:extLst>
                <a:ext uri="{FF2B5EF4-FFF2-40B4-BE49-F238E27FC236}">
                  <a16:creationId xmlns:a16="http://schemas.microsoft.com/office/drawing/2014/main" id="{830CD6A2-BB82-F55B-0D73-1F02FA236CA8}"/>
                </a:ext>
              </a:extLst>
            </p:cNvPr>
            <p:cNvSpPr/>
            <p:nvPr/>
          </p:nvSpPr>
          <p:spPr>
            <a:xfrm>
              <a:off x="17042520" y="3980150"/>
              <a:ext cx="567784" cy="169200"/>
            </a:xfrm>
            <a:prstGeom prst="rect">
              <a:avLst/>
            </a:prstGeom>
            <a:solidFill>
              <a:sysClr val="window" lastClr="FFFFFF"/>
            </a:solidFill>
            <a:ln w="9525" cmpd="sng">
              <a:solidFill>
                <a:sysClr val="window" lastClr="FFFFFF">
                  <a:shade val="50000"/>
                </a:sysClr>
              </a:solidFill>
            </a:ln>
            <a:effectLst/>
          </p:spPr>
          <p:txBody>
            <a:bodyPr wrap="square" rtlCol="0" anchor="ctr"/>
            <a:lstStyle/>
            <a:p>
              <a:pPr algn="ctr" defTabSz="914400"/>
              <a:r>
                <a:rPr lang="es-ES" sz="500" kern="0" dirty="0">
                  <a:solidFill>
                    <a:sysClr val="windowText" lastClr="000000"/>
                  </a:solidFill>
                  <a:latin typeface="Montserrat" panose="00000500000000000000" pitchFamily="2" charset="0"/>
                </a:rPr>
                <a:t>Colindancia</a:t>
              </a:r>
            </a:p>
            <a:p>
              <a:pPr algn="ctr" defTabSz="914400"/>
              <a:r>
                <a:rPr lang="es-ES" sz="500" b="1" kern="0" dirty="0">
                  <a:solidFill>
                    <a:sysClr val="windowText" lastClr="000000"/>
                  </a:solidFill>
                  <a:latin typeface="Montserrat" panose="00000500000000000000" pitchFamily="2" charset="0"/>
                </a:rPr>
                <a:t>CHIAPAS</a:t>
              </a:r>
            </a:p>
          </p:txBody>
        </p:sp>
        <p:sp>
          <p:nvSpPr>
            <p:cNvPr id="9" name="Rectángulo 65">
              <a:extLst>
                <a:ext uri="{FF2B5EF4-FFF2-40B4-BE49-F238E27FC236}">
                  <a16:creationId xmlns:a16="http://schemas.microsoft.com/office/drawing/2014/main" id="{7BB4BA53-C4BC-0DD6-3DD7-233840286E56}"/>
                </a:ext>
              </a:extLst>
            </p:cNvPr>
            <p:cNvSpPr/>
            <p:nvPr/>
          </p:nvSpPr>
          <p:spPr>
            <a:xfrm>
              <a:off x="12899260" y="2844834"/>
              <a:ext cx="567784" cy="169200"/>
            </a:xfrm>
            <a:prstGeom prst="rect">
              <a:avLst/>
            </a:prstGeom>
            <a:solidFill>
              <a:sysClr val="window" lastClr="FFFFFF"/>
            </a:solidFill>
            <a:ln w="9525" cmpd="sng">
              <a:solidFill>
                <a:sysClr val="window" lastClr="FFFFFF">
                  <a:shade val="50000"/>
                </a:sysClr>
              </a:solidFill>
            </a:ln>
            <a:effectLst/>
          </p:spPr>
          <p:txBody>
            <a:bodyPr wrap="square" rtlCol="0" anchor="ctr"/>
            <a:lstStyle/>
            <a:p>
              <a:pPr defTabSz="914400"/>
              <a:r>
                <a:rPr lang="es-ES" sz="500" kern="0" dirty="0">
                  <a:solidFill>
                    <a:sysClr val="windowText" lastClr="000000"/>
                  </a:solidFill>
                  <a:latin typeface="Montserrat" panose="00000500000000000000" pitchFamily="2" charset="0"/>
                </a:rPr>
                <a:t>Colindancia</a:t>
              </a:r>
            </a:p>
            <a:p>
              <a:pPr defTabSz="914400"/>
              <a:r>
                <a:rPr lang="es-ES" sz="500" b="1" kern="0" dirty="0">
                  <a:solidFill>
                    <a:sysClr val="windowText" lastClr="000000"/>
                  </a:solidFill>
                  <a:latin typeface="Montserrat" panose="00000500000000000000" pitchFamily="2" charset="0"/>
                </a:rPr>
                <a:t>VERACRUZ</a:t>
              </a:r>
            </a:p>
          </p:txBody>
        </p:sp>
        <p:sp>
          <p:nvSpPr>
            <p:cNvPr id="31" name="Diagrama de flujo: conector 48">
              <a:extLst>
                <a:ext uri="{FF2B5EF4-FFF2-40B4-BE49-F238E27FC236}">
                  <a16:creationId xmlns:a16="http://schemas.microsoft.com/office/drawing/2014/main" id="{AD22BF8F-71D6-723E-4318-378090E0CC20}"/>
                </a:ext>
              </a:extLst>
            </p:cNvPr>
            <p:cNvSpPr/>
            <p:nvPr/>
          </p:nvSpPr>
          <p:spPr>
            <a:xfrm>
              <a:off x="14787922" y="3227881"/>
              <a:ext cx="56432" cy="4571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57150" cap="flat" cmpd="sng" algn="ctr">
              <a:solidFill>
                <a:srgbClr val="008000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algn="ctr" defTabSz="914400"/>
              <a:endParaRPr lang="es-MX">
                <a:solidFill>
                  <a:srgbClr val="FFFFFF"/>
                </a:solidFill>
              </a:endParaRPr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3C23E56E-3FC3-51A5-B4E7-4DBA554AA513}"/>
                </a:ext>
              </a:extLst>
            </p:cNvPr>
            <p:cNvSpPr/>
            <p:nvPr/>
          </p:nvSpPr>
          <p:spPr>
            <a:xfrm>
              <a:off x="14816138" y="1678782"/>
              <a:ext cx="1359693" cy="1578768"/>
            </a:xfrm>
            <a:custGeom>
              <a:avLst/>
              <a:gdLst>
                <a:gd name="connsiteX0" fmla="*/ 1366875 w 1366875"/>
                <a:gd name="connsiteY0" fmla="*/ 0 h 1581150"/>
                <a:gd name="connsiteX1" fmla="*/ 1343063 w 1366875"/>
                <a:gd name="connsiteY1" fmla="*/ 47625 h 1581150"/>
                <a:gd name="connsiteX2" fmla="*/ 1324013 w 1366875"/>
                <a:gd name="connsiteY2" fmla="*/ 85725 h 1581150"/>
                <a:gd name="connsiteX3" fmla="*/ 1309725 w 1366875"/>
                <a:gd name="connsiteY3" fmla="*/ 114300 h 1581150"/>
                <a:gd name="connsiteX4" fmla="*/ 1304963 w 1366875"/>
                <a:gd name="connsiteY4" fmla="*/ 128588 h 1581150"/>
                <a:gd name="connsiteX5" fmla="*/ 1300200 w 1366875"/>
                <a:gd name="connsiteY5" fmla="*/ 147638 h 1581150"/>
                <a:gd name="connsiteX6" fmla="*/ 1290675 w 1366875"/>
                <a:gd name="connsiteY6" fmla="*/ 166688 h 1581150"/>
                <a:gd name="connsiteX7" fmla="*/ 1285913 w 1366875"/>
                <a:gd name="connsiteY7" fmla="*/ 180975 h 1581150"/>
                <a:gd name="connsiteX8" fmla="*/ 1276388 w 1366875"/>
                <a:gd name="connsiteY8" fmla="*/ 200025 h 1581150"/>
                <a:gd name="connsiteX9" fmla="*/ 1266863 w 1366875"/>
                <a:gd name="connsiteY9" fmla="*/ 223838 h 1581150"/>
                <a:gd name="connsiteX10" fmla="*/ 1238288 w 1366875"/>
                <a:gd name="connsiteY10" fmla="*/ 276225 h 1581150"/>
                <a:gd name="connsiteX11" fmla="*/ 1219238 w 1366875"/>
                <a:gd name="connsiteY11" fmla="*/ 314325 h 1581150"/>
                <a:gd name="connsiteX12" fmla="*/ 1185900 w 1366875"/>
                <a:gd name="connsiteY12" fmla="*/ 366713 h 1581150"/>
                <a:gd name="connsiteX13" fmla="*/ 1181138 w 1366875"/>
                <a:gd name="connsiteY13" fmla="*/ 385763 h 1581150"/>
                <a:gd name="connsiteX14" fmla="*/ 1171613 w 1366875"/>
                <a:gd name="connsiteY14" fmla="*/ 404813 h 1581150"/>
                <a:gd name="connsiteX15" fmla="*/ 1166850 w 1366875"/>
                <a:gd name="connsiteY15" fmla="*/ 433388 h 1581150"/>
                <a:gd name="connsiteX16" fmla="*/ 1152563 w 1366875"/>
                <a:gd name="connsiteY16" fmla="*/ 476250 h 1581150"/>
                <a:gd name="connsiteX17" fmla="*/ 1128750 w 1366875"/>
                <a:gd name="connsiteY17" fmla="*/ 490538 h 1581150"/>
                <a:gd name="connsiteX18" fmla="*/ 1114463 w 1366875"/>
                <a:gd name="connsiteY18" fmla="*/ 495300 h 1581150"/>
                <a:gd name="connsiteX19" fmla="*/ 1071600 w 1366875"/>
                <a:gd name="connsiteY19" fmla="*/ 519113 h 1581150"/>
                <a:gd name="connsiteX20" fmla="*/ 995400 w 1366875"/>
                <a:gd name="connsiteY20" fmla="*/ 638175 h 1581150"/>
                <a:gd name="connsiteX21" fmla="*/ 985875 w 1366875"/>
                <a:gd name="connsiteY21" fmla="*/ 652463 h 1581150"/>
                <a:gd name="connsiteX22" fmla="*/ 928725 w 1366875"/>
                <a:gd name="connsiteY22" fmla="*/ 695325 h 1581150"/>
                <a:gd name="connsiteX23" fmla="*/ 914438 w 1366875"/>
                <a:gd name="connsiteY23" fmla="*/ 709613 h 1581150"/>
                <a:gd name="connsiteX24" fmla="*/ 909675 w 1366875"/>
                <a:gd name="connsiteY24" fmla="*/ 723900 h 1581150"/>
                <a:gd name="connsiteX25" fmla="*/ 866813 w 1366875"/>
                <a:gd name="connsiteY25" fmla="*/ 771525 h 1581150"/>
                <a:gd name="connsiteX26" fmla="*/ 847763 w 1366875"/>
                <a:gd name="connsiteY26" fmla="*/ 785813 h 1581150"/>
                <a:gd name="connsiteX27" fmla="*/ 814425 w 1366875"/>
                <a:gd name="connsiteY27" fmla="*/ 814388 h 1581150"/>
                <a:gd name="connsiteX28" fmla="*/ 795375 w 1366875"/>
                <a:gd name="connsiteY28" fmla="*/ 838200 h 1581150"/>
                <a:gd name="connsiteX29" fmla="*/ 790613 w 1366875"/>
                <a:gd name="connsiteY29" fmla="*/ 857250 h 1581150"/>
                <a:gd name="connsiteX30" fmla="*/ 776325 w 1366875"/>
                <a:gd name="connsiteY30" fmla="*/ 876300 h 1581150"/>
                <a:gd name="connsiteX31" fmla="*/ 752513 w 1366875"/>
                <a:gd name="connsiteY31" fmla="*/ 914400 h 1581150"/>
                <a:gd name="connsiteX32" fmla="*/ 723938 w 1366875"/>
                <a:gd name="connsiteY32" fmla="*/ 942975 h 1581150"/>
                <a:gd name="connsiteX33" fmla="*/ 709650 w 1366875"/>
                <a:gd name="connsiteY33" fmla="*/ 966788 h 1581150"/>
                <a:gd name="connsiteX34" fmla="*/ 666788 w 1366875"/>
                <a:gd name="connsiteY34" fmla="*/ 1000125 h 1581150"/>
                <a:gd name="connsiteX35" fmla="*/ 647738 w 1366875"/>
                <a:gd name="connsiteY35" fmla="*/ 1014413 h 1581150"/>
                <a:gd name="connsiteX36" fmla="*/ 600113 w 1366875"/>
                <a:gd name="connsiteY36" fmla="*/ 1057275 h 1581150"/>
                <a:gd name="connsiteX37" fmla="*/ 557250 w 1366875"/>
                <a:gd name="connsiteY37" fmla="*/ 1104900 h 1581150"/>
                <a:gd name="connsiteX38" fmla="*/ 538200 w 1366875"/>
                <a:gd name="connsiteY38" fmla="*/ 1119188 h 1581150"/>
                <a:gd name="connsiteX39" fmla="*/ 504863 w 1366875"/>
                <a:gd name="connsiteY39" fmla="*/ 1147763 h 1581150"/>
                <a:gd name="connsiteX40" fmla="*/ 476288 w 1366875"/>
                <a:gd name="connsiteY40" fmla="*/ 1185863 h 1581150"/>
                <a:gd name="connsiteX41" fmla="*/ 452475 w 1366875"/>
                <a:gd name="connsiteY41" fmla="*/ 1204913 h 1581150"/>
                <a:gd name="connsiteX42" fmla="*/ 423900 w 1366875"/>
                <a:gd name="connsiteY42" fmla="*/ 1233488 h 1581150"/>
                <a:gd name="connsiteX43" fmla="*/ 395325 w 1366875"/>
                <a:gd name="connsiteY43" fmla="*/ 1262063 h 1581150"/>
                <a:gd name="connsiteX44" fmla="*/ 385800 w 1366875"/>
                <a:gd name="connsiteY44" fmla="*/ 1276350 h 1581150"/>
                <a:gd name="connsiteX45" fmla="*/ 366750 w 1366875"/>
                <a:gd name="connsiteY45" fmla="*/ 1290638 h 1581150"/>
                <a:gd name="connsiteX46" fmla="*/ 352463 w 1366875"/>
                <a:gd name="connsiteY46" fmla="*/ 1309688 h 1581150"/>
                <a:gd name="connsiteX47" fmla="*/ 300075 w 1366875"/>
                <a:gd name="connsiteY47" fmla="*/ 1347788 h 1581150"/>
                <a:gd name="connsiteX48" fmla="*/ 238163 w 1366875"/>
                <a:gd name="connsiteY48" fmla="*/ 1390650 h 1581150"/>
                <a:gd name="connsiteX49" fmla="*/ 214350 w 1366875"/>
                <a:gd name="connsiteY49" fmla="*/ 1409700 h 1581150"/>
                <a:gd name="connsiteX50" fmla="*/ 185775 w 1366875"/>
                <a:gd name="connsiteY50" fmla="*/ 1428750 h 1581150"/>
                <a:gd name="connsiteX51" fmla="*/ 147675 w 1366875"/>
                <a:gd name="connsiteY51" fmla="*/ 1462088 h 1581150"/>
                <a:gd name="connsiteX52" fmla="*/ 109575 w 1366875"/>
                <a:gd name="connsiteY52" fmla="*/ 1485900 h 1581150"/>
                <a:gd name="connsiteX53" fmla="*/ 76238 w 1366875"/>
                <a:gd name="connsiteY53" fmla="*/ 1514475 h 1581150"/>
                <a:gd name="connsiteX54" fmla="*/ 61950 w 1366875"/>
                <a:gd name="connsiteY54" fmla="*/ 1528763 h 1581150"/>
                <a:gd name="connsiteX55" fmla="*/ 47663 w 1366875"/>
                <a:gd name="connsiteY55" fmla="*/ 1538288 h 1581150"/>
                <a:gd name="connsiteX56" fmla="*/ 23850 w 1366875"/>
                <a:gd name="connsiteY56" fmla="*/ 1557338 h 1581150"/>
                <a:gd name="connsiteX57" fmla="*/ 14325 w 1366875"/>
                <a:gd name="connsiteY57" fmla="*/ 1571625 h 1581150"/>
                <a:gd name="connsiteX58" fmla="*/ 38 w 1366875"/>
                <a:gd name="connsiteY58" fmla="*/ 1581150 h 1581150"/>
                <a:gd name="connsiteX0" fmla="*/ 1366875 w 1366875"/>
                <a:gd name="connsiteY0" fmla="*/ 0 h 1581150"/>
                <a:gd name="connsiteX1" fmla="*/ 1343063 w 1366875"/>
                <a:gd name="connsiteY1" fmla="*/ 47625 h 1581150"/>
                <a:gd name="connsiteX2" fmla="*/ 1324013 w 1366875"/>
                <a:gd name="connsiteY2" fmla="*/ 85725 h 1581150"/>
                <a:gd name="connsiteX3" fmla="*/ 1309725 w 1366875"/>
                <a:gd name="connsiteY3" fmla="*/ 114300 h 1581150"/>
                <a:gd name="connsiteX4" fmla="*/ 1304963 w 1366875"/>
                <a:gd name="connsiteY4" fmla="*/ 128588 h 1581150"/>
                <a:gd name="connsiteX5" fmla="*/ 1300200 w 1366875"/>
                <a:gd name="connsiteY5" fmla="*/ 147638 h 1581150"/>
                <a:gd name="connsiteX6" fmla="*/ 1290675 w 1366875"/>
                <a:gd name="connsiteY6" fmla="*/ 166688 h 1581150"/>
                <a:gd name="connsiteX7" fmla="*/ 1285913 w 1366875"/>
                <a:gd name="connsiteY7" fmla="*/ 180975 h 1581150"/>
                <a:gd name="connsiteX8" fmla="*/ 1276388 w 1366875"/>
                <a:gd name="connsiteY8" fmla="*/ 200025 h 1581150"/>
                <a:gd name="connsiteX9" fmla="*/ 1266863 w 1366875"/>
                <a:gd name="connsiteY9" fmla="*/ 223838 h 1581150"/>
                <a:gd name="connsiteX10" fmla="*/ 1238288 w 1366875"/>
                <a:gd name="connsiteY10" fmla="*/ 276225 h 1581150"/>
                <a:gd name="connsiteX11" fmla="*/ 1219238 w 1366875"/>
                <a:gd name="connsiteY11" fmla="*/ 314325 h 1581150"/>
                <a:gd name="connsiteX12" fmla="*/ 1185900 w 1366875"/>
                <a:gd name="connsiteY12" fmla="*/ 366713 h 1581150"/>
                <a:gd name="connsiteX13" fmla="*/ 1181138 w 1366875"/>
                <a:gd name="connsiteY13" fmla="*/ 385763 h 1581150"/>
                <a:gd name="connsiteX14" fmla="*/ 1171613 w 1366875"/>
                <a:gd name="connsiteY14" fmla="*/ 404813 h 1581150"/>
                <a:gd name="connsiteX15" fmla="*/ 1166850 w 1366875"/>
                <a:gd name="connsiteY15" fmla="*/ 433388 h 1581150"/>
                <a:gd name="connsiteX16" fmla="*/ 1152563 w 1366875"/>
                <a:gd name="connsiteY16" fmla="*/ 476250 h 1581150"/>
                <a:gd name="connsiteX17" fmla="*/ 1128750 w 1366875"/>
                <a:gd name="connsiteY17" fmla="*/ 490538 h 1581150"/>
                <a:gd name="connsiteX18" fmla="*/ 1114463 w 1366875"/>
                <a:gd name="connsiteY18" fmla="*/ 495300 h 1581150"/>
                <a:gd name="connsiteX19" fmla="*/ 1076363 w 1366875"/>
                <a:gd name="connsiteY19" fmla="*/ 550069 h 1581150"/>
                <a:gd name="connsiteX20" fmla="*/ 995400 w 1366875"/>
                <a:gd name="connsiteY20" fmla="*/ 638175 h 1581150"/>
                <a:gd name="connsiteX21" fmla="*/ 985875 w 1366875"/>
                <a:gd name="connsiteY21" fmla="*/ 652463 h 1581150"/>
                <a:gd name="connsiteX22" fmla="*/ 928725 w 1366875"/>
                <a:gd name="connsiteY22" fmla="*/ 695325 h 1581150"/>
                <a:gd name="connsiteX23" fmla="*/ 914438 w 1366875"/>
                <a:gd name="connsiteY23" fmla="*/ 709613 h 1581150"/>
                <a:gd name="connsiteX24" fmla="*/ 909675 w 1366875"/>
                <a:gd name="connsiteY24" fmla="*/ 723900 h 1581150"/>
                <a:gd name="connsiteX25" fmla="*/ 866813 w 1366875"/>
                <a:gd name="connsiteY25" fmla="*/ 771525 h 1581150"/>
                <a:gd name="connsiteX26" fmla="*/ 847763 w 1366875"/>
                <a:gd name="connsiteY26" fmla="*/ 785813 h 1581150"/>
                <a:gd name="connsiteX27" fmla="*/ 814425 w 1366875"/>
                <a:gd name="connsiteY27" fmla="*/ 814388 h 1581150"/>
                <a:gd name="connsiteX28" fmla="*/ 795375 w 1366875"/>
                <a:gd name="connsiteY28" fmla="*/ 838200 h 1581150"/>
                <a:gd name="connsiteX29" fmla="*/ 790613 w 1366875"/>
                <a:gd name="connsiteY29" fmla="*/ 857250 h 1581150"/>
                <a:gd name="connsiteX30" fmla="*/ 776325 w 1366875"/>
                <a:gd name="connsiteY30" fmla="*/ 876300 h 1581150"/>
                <a:gd name="connsiteX31" fmla="*/ 752513 w 1366875"/>
                <a:gd name="connsiteY31" fmla="*/ 914400 h 1581150"/>
                <a:gd name="connsiteX32" fmla="*/ 723938 w 1366875"/>
                <a:gd name="connsiteY32" fmla="*/ 942975 h 1581150"/>
                <a:gd name="connsiteX33" fmla="*/ 709650 w 1366875"/>
                <a:gd name="connsiteY33" fmla="*/ 966788 h 1581150"/>
                <a:gd name="connsiteX34" fmla="*/ 666788 w 1366875"/>
                <a:gd name="connsiteY34" fmla="*/ 1000125 h 1581150"/>
                <a:gd name="connsiteX35" fmla="*/ 647738 w 1366875"/>
                <a:gd name="connsiteY35" fmla="*/ 1014413 h 1581150"/>
                <a:gd name="connsiteX36" fmla="*/ 600113 w 1366875"/>
                <a:gd name="connsiteY36" fmla="*/ 1057275 h 1581150"/>
                <a:gd name="connsiteX37" fmla="*/ 557250 w 1366875"/>
                <a:gd name="connsiteY37" fmla="*/ 1104900 h 1581150"/>
                <a:gd name="connsiteX38" fmla="*/ 538200 w 1366875"/>
                <a:gd name="connsiteY38" fmla="*/ 1119188 h 1581150"/>
                <a:gd name="connsiteX39" fmla="*/ 504863 w 1366875"/>
                <a:gd name="connsiteY39" fmla="*/ 1147763 h 1581150"/>
                <a:gd name="connsiteX40" fmla="*/ 476288 w 1366875"/>
                <a:gd name="connsiteY40" fmla="*/ 1185863 h 1581150"/>
                <a:gd name="connsiteX41" fmla="*/ 452475 w 1366875"/>
                <a:gd name="connsiteY41" fmla="*/ 1204913 h 1581150"/>
                <a:gd name="connsiteX42" fmla="*/ 423900 w 1366875"/>
                <a:gd name="connsiteY42" fmla="*/ 1233488 h 1581150"/>
                <a:gd name="connsiteX43" fmla="*/ 395325 w 1366875"/>
                <a:gd name="connsiteY43" fmla="*/ 1262063 h 1581150"/>
                <a:gd name="connsiteX44" fmla="*/ 385800 w 1366875"/>
                <a:gd name="connsiteY44" fmla="*/ 1276350 h 1581150"/>
                <a:gd name="connsiteX45" fmla="*/ 366750 w 1366875"/>
                <a:gd name="connsiteY45" fmla="*/ 1290638 h 1581150"/>
                <a:gd name="connsiteX46" fmla="*/ 352463 w 1366875"/>
                <a:gd name="connsiteY46" fmla="*/ 1309688 h 1581150"/>
                <a:gd name="connsiteX47" fmla="*/ 300075 w 1366875"/>
                <a:gd name="connsiteY47" fmla="*/ 1347788 h 1581150"/>
                <a:gd name="connsiteX48" fmla="*/ 238163 w 1366875"/>
                <a:gd name="connsiteY48" fmla="*/ 1390650 h 1581150"/>
                <a:gd name="connsiteX49" fmla="*/ 214350 w 1366875"/>
                <a:gd name="connsiteY49" fmla="*/ 1409700 h 1581150"/>
                <a:gd name="connsiteX50" fmla="*/ 185775 w 1366875"/>
                <a:gd name="connsiteY50" fmla="*/ 1428750 h 1581150"/>
                <a:gd name="connsiteX51" fmla="*/ 147675 w 1366875"/>
                <a:gd name="connsiteY51" fmla="*/ 1462088 h 1581150"/>
                <a:gd name="connsiteX52" fmla="*/ 109575 w 1366875"/>
                <a:gd name="connsiteY52" fmla="*/ 1485900 h 1581150"/>
                <a:gd name="connsiteX53" fmla="*/ 76238 w 1366875"/>
                <a:gd name="connsiteY53" fmla="*/ 1514475 h 1581150"/>
                <a:gd name="connsiteX54" fmla="*/ 61950 w 1366875"/>
                <a:gd name="connsiteY54" fmla="*/ 1528763 h 1581150"/>
                <a:gd name="connsiteX55" fmla="*/ 47663 w 1366875"/>
                <a:gd name="connsiteY55" fmla="*/ 1538288 h 1581150"/>
                <a:gd name="connsiteX56" fmla="*/ 23850 w 1366875"/>
                <a:gd name="connsiteY56" fmla="*/ 1557338 h 1581150"/>
                <a:gd name="connsiteX57" fmla="*/ 14325 w 1366875"/>
                <a:gd name="connsiteY57" fmla="*/ 1571625 h 1581150"/>
                <a:gd name="connsiteX58" fmla="*/ 38 w 1366875"/>
                <a:gd name="connsiteY58" fmla="*/ 1581150 h 1581150"/>
                <a:gd name="connsiteX0" fmla="*/ 1366875 w 1366875"/>
                <a:gd name="connsiteY0" fmla="*/ 0 h 1581150"/>
                <a:gd name="connsiteX1" fmla="*/ 1343063 w 1366875"/>
                <a:gd name="connsiteY1" fmla="*/ 47625 h 1581150"/>
                <a:gd name="connsiteX2" fmla="*/ 1324013 w 1366875"/>
                <a:gd name="connsiteY2" fmla="*/ 85725 h 1581150"/>
                <a:gd name="connsiteX3" fmla="*/ 1309725 w 1366875"/>
                <a:gd name="connsiteY3" fmla="*/ 114300 h 1581150"/>
                <a:gd name="connsiteX4" fmla="*/ 1304963 w 1366875"/>
                <a:gd name="connsiteY4" fmla="*/ 128588 h 1581150"/>
                <a:gd name="connsiteX5" fmla="*/ 1300200 w 1366875"/>
                <a:gd name="connsiteY5" fmla="*/ 147638 h 1581150"/>
                <a:gd name="connsiteX6" fmla="*/ 1290675 w 1366875"/>
                <a:gd name="connsiteY6" fmla="*/ 166688 h 1581150"/>
                <a:gd name="connsiteX7" fmla="*/ 1285913 w 1366875"/>
                <a:gd name="connsiteY7" fmla="*/ 180975 h 1581150"/>
                <a:gd name="connsiteX8" fmla="*/ 1276388 w 1366875"/>
                <a:gd name="connsiteY8" fmla="*/ 200025 h 1581150"/>
                <a:gd name="connsiteX9" fmla="*/ 1266863 w 1366875"/>
                <a:gd name="connsiteY9" fmla="*/ 223838 h 1581150"/>
                <a:gd name="connsiteX10" fmla="*/ 1238288 w 1366875"/>
                <a:gd name="connsiteY10" fmla="*/ 276225 h 1581150"/>
                <a:gd name="connsiteX11" fmla="*/ 1219238 w 1366875"/>
                <a:gd name="connsiteY11" fmla="*/ 314325 h 1581150"/>
                <a:gd name="connsiteX12" fmla="*/ 1185900 w 1366875"/>
                <a:gd name="connsiteY12" fmla="*/ 366713 h 1581150"/>
                <a:gd name="connsiteX13" fmla="*/ 1181138 w 1366875"/>
                <a:gd name="connsiteY13" fmla="*/ 385763 h 1581150"/>
                <a:gd name="connsiteX14" fmla="*/ 1171613 w 1366875"/>
                <a:gd name="connsiteY14" fmla="*/ 404813 h 1581150"/>
                <a:gd name="connsiteX15" fmla="*/ 1166850 w 1366875"/>
                <a:gd name="connsiteY15" fmla="*/ 433388 h 1581150"/>
                <a:gd name="connsiteX16" fmla="*/ 1128750 w 1366875"/>
                <a:gd name="connsiteY16" fmla="*/ 490538 h 1581150"/>
                <a:gd name="connsiteX17" fmla="*/ 1114463 w 1366875"/>
                <a:gd name="connsiteY17" fmla="*/ 495300 h 1581150"/>
                <a:gd name="connsiteX18" fmla="*/ 1076363 w 1366875"/>
                <a:gd name="connsiteY18" fmla="*/ 550069 h 1581150"/>
                <a:gd name="connsiteX19" fmla="*/ 995400 w 1366875"/>
                <a:gd name="connsiteY19" fmla="*/ 638175 h 1581150"/>
                <a:gd name="connsiteX20" fmla="*/ 985875 w 1366875"/>
                <a:gd name="connsiteY20" fmla="*/ 652463 h 1581150"/>
                <a:gd name="connsiteX21" fmla="*/ 928725 w 1366875"/>
                <a:gd name="connsiteY21" fmla="*/ 695325 h 1581150"/>
                <a:gd name="connsiteX22" fmla="*/ 914438 w 1366875"/>
                <a:gd name="connsiteY22" fmla="*/ 709613 h 1581150"/>
                <a:gd name="connsiteX23" fmla="*/ 909675 w 1366875"/>
                <a:gd name="connsiteY23" fmla="*/ 723900 h 1581150"/>
                <a:gd name="connsiteX24" fmla="*/ 866813 w 1366875"/>
                <a:gd name="connsiteY24" fmla="*/ 771525 h 1581150"/>
                <a:gd name="connsiteX25" fmla="*/ 847763 w 1366875"/>
                <a:gd name="connsiteY25" fmla="*/ 785813 h 1581150"/>
                <a:gd name="connsiteX26" fmla="*/ 814425 w 1366875"/>
                <a:gd name="connsiteY26" fmla="*/ 814388 h 1581150"/>
                <a:gd name="connsiteX27" fmla="*/ 795375 w 1366875"/>
                <a:gd name="connsiteY27" fmla="*/ 838200 h 1581150"/>
                <a:gd name="connsiteX28" fmla="*/ 790613 w 1366875"/>
                <a:gd name="connsiteY28" fmla="*/ 857250 h 1581150"/>
                <a:gd name="connsiteX29" fmla="*/ 776325 w 1366875"/>
                <a:gd name="connsiteY29" fmla="*/ 876300 h 1581150"/>
                <a:gd name="connsiteX30" fmla="*/ 752513 w 1366875"/>
                <a:gd name="connsiteY30" fmla="*/ 914400 h 1581150"/>
                <a:gd name="connsiteX31" fmla="*/ 723938 w 1366875"/>
                <a:gd name="connsiteY31" fmla="*/ 942975 h 1581150"/>
                <a:gd name="connsiteX32" fmla="*/ 709650 w 1366875"/>
                <a:gd name="connsiteY32" fmla="*/ 966788 h 1581150"/>
                <a:gd name="connsiteX33" fmla="*/ 666788 w 1366875"/>
                <a:gd name="connsiteY33" fmla="*/ 1000125 h 1581150"/>
                <a:gd name="connsiteX34" fmla="*/ 647738 w 1366875"/>
                <a:gd name="connsiteY34" fmla="*/ 1014413 h 1581150"/>
                <a:gd name="connsiteX35" fmla="*/ 600113 w 1366875"/>
                <a:gd name="connsiteY35" fmla="*/ 1057275 h 1581150"/>
                <a:gd name="connsiteX36" fmla="*/ 557250 w 1366875"/>
                <a:gd name="connsiteY36" fmla="*/ 1104900 h 1581150"/>
                <a:gd name="connsiteX37" fmla="*/ 538200 w 1366875"/>
                <a:gd name="connsiteY37" fmla="*/ 1119188 h 1581150"/>
                <a:gd name="connsiteX38" fmla="*/ 504863 w 1366875"/>
                <a:gd name="connsiteY38" fmla="*/ 1147763 h 1581150"/>
                <a:gd name="connsiteX39" fmla="*/ 476288 w 1366875"/>
                <a:gd name="connsiteY39" fmla="*/ 1185863 h 1581150"/>
                <a:gd name="connsiteX40" fmla="*/ 452475 w 1366875"/>
                <a:gd name="connsiteY40" fmla="*/ 1204913 h 1581150"/>
                <a:gd name="connsiteX41" fmla="*/ 423900 w 1366875"/>
                <a:gd name="connsiteY41" fmla="*/ 1233488 h 1581150"/>
                <a:gd name="connsiteX42" fmla="*/ 395325 w 1366875"/>
                <a:gd name="connsiteY42" fmla="*/ 1262063 h 1581150"/>
                <a:gd name="connsiteX43" fmla="*/ 385800 w 1366875"/>
                <a:gd name="connsiteY43" fmla="*/ 1276350 h 1581150"/>
                <a:gd name="connsiteX44" fmla="*/ 366750 w 1366875"/>
                <a:gd name="connsiteY44" fmla="*/ 1290638 h 1581150"/>
                <a:gd name="connsiteX45" fmla="*/ 352463 w 1366875"/>
                <a:gd name="connsiteY45" fmla="*/ 1309688 h 1581150"/>
                <a:gd name="connsiteX46" fmla="*/ 300075 w 1366875"/>
                <a:gd name="connsiteY46" fmla="*/ 1347788 h 1581150"/>
                <a:gd name="connsiteX47" fmla="*/ 238163 w 1366875"/>
                <a:gd name="connsiteY47" fmla="*/ 1390650 h 1581150"/>
                <a:gd name="connsiteX48" fmla="*/ 214350 w 1366875"/>
                <a:gd name="connsiteY48" fmla="*/ 1409700 h 1581150"/>
                <a:gd name="connsiteX49" fmla="*/ 185775 w 1366875"/>
                <a:gd name="connsiteY49" fmla="*/ 1428750 h 1581150"/>
                <a:gd name="connsiteX50" fmla="*/ 147675 w 1366875"/>
                <a:gd name="connsiteY50" fmla="*/ 1462088 h 1581150"/>
                <a:gd name="connsiteX51" fmla="*/ 109575 w 1366875"/>
                <a:gd name="connsiteY51" fmla="*/ 1485900 h 1581150"/>
                <a:gd name="connsiteX52" fmla="*/ 76238 w 1366875"/>
                <a:gd name="connsiteY52" fmla="*/ 1514475 h 1581150"/>
                <a:gd name="connsiteX53" fmla="*/ 61950 w 1366875"/>
                <a:gd name="connsiteY53" fmla="*/ 1528763 h 1581150"/>
                <a:gd name="connsiteX54" fmla="*/ 47663 w 1366875"/>
                <a:gd name="connsiteY54" fmla="*/ 1538288 h 1581150"/>
                <a:gd name="connsiteX55" fmla="*/ 23850 w 1366875"/>
                <a:gd name="connsiteY55" fmla="*/ 1557338 h 1581150"/>
                <a:gd name="connsiteX56" fmla="*/ 14325 w 1366875"/>
                <a:gd name="connsiteY56" fmla="*/ 1571625 h 1581150"/>
                <a:gd name="connsiteX57" fmla="*/ 38 w 1366875"/>
                <a:gd name="connsiteY57" fmla="*/ 1581150 h 1581150"/>
                <a:gd name="connsiteX0" fmla="*/ 1366875 w 1366875"/>
                <a:gd name="connsiteY0" fmla="*/ 0 h 1581150"/>
                <a:gd name="connsiteX1" fmla="*/ 1343063 w 1366875"/>
                <a:gd name="connsiteY1" fmla="*/ 47625 h 1581150"/>
                <a:gd name="connsiteX2" fmla="*/ 1324013 w 1366875"/>
                <a:gd name="connsiteY2" fmla="*/ 85725 h 1581150"/>
                <a:gd name="connsiteX3" fmla="*/ 1309725 w 1366875"/>
                <a:gd name="connsiteY3" fmla="*/ 114300 h 1581150"/>
                <a:gd name="connsiteX4" fmla="*/ 1304963 w 1366875"/>
                <a:gd name="connsiteY4" fmla="*/ 128588 h 1581150"/>
                <a:gd name="connsiteX5" fmla="*/ 1300200 w 1366875"/>
                <a:gd name="connsiteY5" fmla="*/ 147638 h 1581150"/>
                <a:gd name="connsiteX6" fmla="*/ 1290675 w 1366875"/>
                <a:gd name="connsiteY6" fmla="*/ 166688 h 1581150"/>
                <a:gd name="connsiteX7" fmla="*/ 1285913 w 1366875"/>
                <a:gd name="connsiteY7" fmla="*/ 180975 h 1581150"/>
                <a:gd name="connsiteX8" fmla="*/ 1276388 w 1366875"/>
                <a:gd name="connsiteY8" fmla="*/ 200025 h 1581150"/>
                <a:gd name="connsiteX9" fmla="*/ 1266863 w 1366875"/>
                <a:gd name="connsiteY9" fmla="*/ 223838 h 1581150"/>
                <a:gd name="connsiteX10" fmla="*/ 1238288 w 1366875"/>
                <a:gd name="connsiteY10" fmla="*/ 276225 h 1581150"/>
                <a:gd name="connsiteX11" fmla="*/ 1219238 w 1366875"/>
                <a:gd name="connsiteY11" fmla="*/ 314325 h 1581150"/>
                <a:gd name="connsiteX12" fmla="*/ 1185900 w 1366875"/>
                <a:gd name="connsiteY12" fmla="*/ 366713 h 1581150"/>
                <a:gd name="connsiteX13" fmla="*/ 1181138 w 1366875"/>
                <a:gd name="connsiteY13" fmla="*/ 385763 h 1581150"/>
                <a:gd name="connsiteX14" fmla="*/ 1171613 w 1366875"/>
                <a:gd name="connsiteY14" fmla="*/ 404813 h 1581150"/>
                <a:gd name="connsiteX15" fmla="*/ 1166850 w 1366875"/>
                <a:gd name="connsiteY15" fmla="*/ 433388 h 1581150"/>
                <a:gd name="connsiteX16" fmla="*/ 1114463 w 1366875"/>
                <a:gd name="connsiteY16" fmla="*/ 495300 h 1581150"/>
                <a:gd name="connsiteX17" fmla="*/ 1076363 w 1366875"/>
                <a:gd name="connsiteY17" fmla="*/ 550069 h 1581150"/>
                <a:gd name="connsiteX18" fmla="*/ 995400 w 1366875"/>
                <a:gd name="connsiteY18" fmla="*/ 638175 h 1581150"/>
                <a:gd name="connsiteX19" fmla="*/ 985875 w 1366875"/>
                <a:gd name="connsiteY19" fmla="*/ 652463 h 1581150"/>
                <a:gd name="connsiteX20" fmla="*/ 928725 w 1366875"/>
                <a:gd name="connsiteY20" fmla="*/ 695325 h 1581150"/>
                <a:gd name="connsiteX21" fmla="*/ 914438 w 1366875"/>
                <a:gd name="connsiteY21" fmla="*/ 709613 h 1581150"/>
                <a:gd name="connsiteX22" fmla="*/ 909675 w 1366875"/>
                <a:gd name="connsiteY22" fmla="*/ 723900 h 1581150"/>
                <a:gd name="connsiteX23" fmla="*/ 866813 w 1366875"/>
                <a:gd name="connsiteY23" fmla="*/ 771525 h 1581150"/>
                <a:gd name="connsiteX24" fmla="*/ 847763 w 1366875"/>
                <a:gd name="connsiteY24" fmla="*/ 785813 h 1581150"/>
                <a:gd name="connsiteX25" fmla="*/ 814425 w 1366875"/>
                <a:gd name="connsiteY25" fmla="*/ 814388 h 1581150"/>
                <a:gd name="connsiteX26" fmla="*/ 795375 w 1366875"/>
                <a:gd name="connsiteY26" fmla="*/ 838200 h 1581150"/>
                <a:gd name="connsiteX27" fmla="*/ 790613 w 1366875"/>
                <a:gd name="connsiteY27" fmla="*/ 857250 h 1581150"/>
                <a:gd name="connsiteX28" fmla="*/ 776325 w 1366875"/>
                <a:gd name="connsiteY28" fmla="*/ 876300 h 1581150"/>
                <a:gd name="connsiteX29" fmla="*/ 752513 w 1366875"/>
                <a:gd name="connsiteY29" fmla="*/ 914400 h 1581150"/>
                <a:gd name="connsiteX30" fmla="*/ 723938 w 1366875"/>
                <a:gd name="connsiteY30" fmla="*/ 942975 h 1581150"/>
                <a:gd name="connsiteX31" fmla="*/ 709650 w 1366875"/>
                <a:gd name="connsiteY31" fmla="*/ 966788 h 1581150"/>
                <a:gd name="connsiteX32" fmla="*/ 666788 w 1366875"/>
                <a:gd name="connsiteY32" fmla="*/ 1000125 h 1581150"/>
                <a:gd name="connsiteX33" fmla="*/ 647738 w 1366875"/>
                <a:gd name="connsiteY33" fmla="*/ 1014413 h 1581150"/>
                <a:gd name="connsiteX34" fmla="*/ 600113 w 1366875"/>
                <a:gd name="connsiteY34" fmla="*/ 1057275 h 1581150"/>
                <a:gd name="connsiteX35" fmla="*/ 557250 w 1366875"/>
                <a:gd name="connsiteY35" fmla="*/ 1104900 h 1581150"/>
                <a:gd name="connsiteX36" fmla="*/ 538200 w 1366875"/>
                <a:gd name="connsiteY36" fmla="*/ 1119188 h 1581150"/>
                <a:gd name="connsiteX37" fmla="*/ 504863 w 1366875"/>
                <a:gd name="connsiteY37" fmla="*/ 1147763 h 1581150"/>
                <a:gd name="connsiteX38" fmla="*/ 476288 w 1366875"/>
                <a:gd name="connsiteY38" fmla="*/ 1185863 h 1581150"/>
                <a:gd name="connsiteX39" fmla="*/ 452475 w 1366875"/>
                <a:gd name="connsiteY39" fmla="*/ 1204913 h 1581150"/>
                <a:gd name="connsiteX40" fmla="*/ 423900 w 1366875"/>
                <a:gd name="connsiteY40" fmla="*/ 1233488 h 1581150"/>
                <a:gd name="connsiteX41" fmla="*/ 395325 w 1366875"/>
                <a:gd name="connsiteY41" fmla="*/ 1262063 h 1581150"/>
                <a:gd name="connsiteX42" fmla="*/ 385800 w 1366875"/>
                <a:gd name="connsiteY42" fmla="*/ 1276350 h 1581150"/>
                <a:gd name="connsiteX43" fmla="*/ 366750 w 1366875"/>
                <a:gd name="connsiteY43" fmla="*/ 1290638 h 1581150"/>
                <a:gd name="connsiteX44" fmla="*/ 352463 w 1366875"/>
                <a:gd name="connsiteY44" fmla="*/ 1309688 h 1581150"/>
                <a:gd name="connsiteX45" fmla="*/ 300075 w 1366875"/>
                <a:gd name="connsiteY45" fmla="*/ 1347788 h 1581150"/>
                <a:gd name="connsiteX46" fmla="*/ 238163 w 1366875"/>
                <a:gd name="connsiteY46" fmla="*/ 1390650 h 1581150"/>
                <a:gd name="connsiteX47" fmla="*/ 214350 w 1366875"/>
                <a:gd name="connsiteY47" fmla="*/ 1409700 h 1581150"/>
                <a:gd name="connsiteX48" fmla="*/ 185775 w 1366875"/>
                <a:gd name="connsiteY48" fmla="*/ 1428750 h 1581150"/>
                <a:gd name="connsiteX49" fmla="*/ 147675 w 1366875"/>
                <a:gd name="connsiteY49" fmla="*/ 1462088 h 1581150"/>
                <a:gd name="connsiteX50" fmla="*/ 109575 w 1366875"/>
                <a:gd name="connsiteY50" fmla="*/ 1485900 h 1581150"/>
                <a:gd name="connsiteX51" fmla="*/ 76238 w 1366875"/>
                <a:gd name="connsiteY51" fmla="*/ 1514475 h 1581150"/>
                <a:gd name="connsiteX52" fmla="*/ 61950 w 1366875"/>
                <a:gd name="connsiteY52" fmla="*/ 1528763 h 1581150"/>
                <a:gd name="connsiteX53" fmla="*/ 47663 w 1366875"/>
                <a:gd name="connsiteY53" fmla="*/ 1538288 h 1581150"/>
                <a:gd name="connsiteX54" fmla="*/ 23850 w 1366875"/>
                <a:gd name="connsiteY54" fmla="*/ 1557338 h 1581150"/>
                <a:gd name="connsiteX55" fmla="*/ 14325 w 1366875"/>
                <a:gd name="connsiteY55" fmla="*/ 1571625 h 1581150"/>
                <a:gd name="connsiteX56" fmla="*/ 38 w 1366875"/>
                <a:gd name="connsiteY56" fmla="*/ 1581150 h 1581150"/>
                <a:gd name="connsiteX0" fmla="*/ 1366875 w 1366875"/>
                <a:gd name="connsiteY0" fmla="*/ 0 h 1581150"/>
                <a:gd name="connsiteX1" fmla="*/ 1343063 w 1366875"/>
                <a:gd name="connsiteY1" fmla="*/ 47625 h 1581150"/>
                <a:gd name="connsiteX2" fmla="*/ 1324013 w 1366875"/>
                <a:gd name="connsiteY2" fmla="*/ 85725 h 1581150"/>
                <a:gd name="connsiteX3" fmla="*/ 1309725 w 1366875"/>
                <a:gd name="connsiteY3" fmla="*/ 114300 h 1581150"/>
                <a:gd name="connsiteX4" fmla="*/ 1304963 w 1366875"/>
                <a:gd name="connsiteY4" fmla="*/ 128588 h 1581150"/>
                <a:gd name="connsiteX5" fmla="*/ 1300200 w 1366875"/>
                <a:gd name="connsiteY5" fmla="*/ 147638 h 1581150"/>
                <a:gd name="connsiteX6" fmla="*/ 1290675 w 1366875"/>
                <a:gd name="connsiteY6" fmla="*/ 166688 h 1581150"/>
                <a:gd name="connsiteX7" fmla="*/ 1285913 w 1366875"/>
                <a:gd name="connsiteY7" fmla="*/ 180975 h 1581150"/>
                <a:gd name="connsiteX8" fmla="*/ 1276388 w 1366875"/>
                <a:gd name="connsiteY8" fmla="*/ 200025 h 1581150"/>
                <a:gd name="connsiteX9" fmla="*/ 1266863 w 1366875"/>
                <a:gd name="connsiteY9" fmla="*/ 223838 h 1581150"/>
                <a:gd name="connsiteX10" fmla="*/ 1238288 w 1366875"/>
                <a:gd name="connsiteY10" fmla="*/ 276225 h 1581150"/>
                <a:gd name="connsiteX11" fmla="*/ 1219238 w 1366875"/>
                <a:gd name="connsiteY11" fmla="*/ 314325 h 1581150"/>
                <a:gd name="connsiteX12" fmla="*/ 1185900 w 1366875"/>
                <a:gd name="connsiteY12" fmla="*/ 366713 h 1581150"/>
                <a:gd name="connsiteX13" fmla="*/ 1181138 w 1366875"/>
                <a:gd name="connsiteY13" fmla="*/ 385763 h 1581150"/>
                <a:gd name="connsiteX14" fmla="*/ 1171613 w 1366875"/>
                <a:gd name="connsiteY14" fmla="*/ 404813 h 1581150"/>
                <a:gd name="connsiteX15" fmla="*/ 1166850 w 1366875"/>
                <a:gd name="connsiteY15" fmla="*/ 433388 h 1581150"/>
                <a:gd name="connsiteX16" fmla="*/ 1116844 w 1366875"/>
                <a:gd name="connsiteY16" fmla="*/ 495300 h 1581150"/>
                <a:gd name="connsiteX17" fmla="*/ 1076363 w 1366875"/>
                <a:gd name="connsiteY17" fmla="*/ 550069 h 1581150"/>
                <a:gd name="connsiteX18" fmla="*/ 995400 w 1366875"/>
                <a:gd name="connsiteY18" fmla="*/ 638175 h 1581150"/>
                <a:gd name="connsiteX19" fmla="*/ 985875 w 1366875"/>
                <a:gd name="connsiteY19" fmla="*/ 652463 h 1581150"/>
                <a:gd name="connsiteX20" fmla="*/ 928725 w 1366875"/>
                <a:gd name="connsiteY20" fmla="*/ 695325 h 1581150"/>
                <a:gd name="connsiteX21" fmla="*/ 914438 w 1366875"/>
                <a:gd name="connsiteY21" fmla="*/ 709613 h 1581150"/>
                <a:gd name="connsiteX22" fmla="*/ 909675 w 1366875"/>
                <a:gd name="connsiteY22" fmla="*/ 723900 h 1581150"/>
                <a:gd name="connsiteX23" fmla="*/ 866813 w 1366875"/>
                <a:gd name="connsiteY23" fmla="*/ 771525 h 1581150"/>
                <a:gd name="connsiteX24" fmla="*/ 847763 w 1366875"/>
                <a:gd name="connsiteY24" fmla="*/ 785813 h 1581150"/>
                <a:gd name="connsiteX25" fmla="*/ 814425 w 1366875"/>
                <a:gd name="connsiteY25" fmla="*/ 814388 h 1581150"/>
                <a:gd name="connsiteX26" fmla="*/ 795375 w 1366875"/>
                <a:gd name="connsiteY26" fmla="*/ 838200 h 1581150"/>
                <a:gd name="connsiteX27" fmla="*/ 790613 w 1366875"/>
                <a:gd name="connsiteY27" fmla="*/ 857250 h 1581150"/>
                <a:gd name="connsiteX28" fmla="*/ 776325 w 1366875"/>
                <a:gd name="connsiteY28" fmla="*/ 876300 h 1581150"/>
                <a:gd name="connsiteX29" fmla="*/ 752513 w 1366875"/>
                <a:gd name="connsiteY29" fmla="*/ 914400 h 1581150"/>
                <a:gd name="connsiteX30" fmla="*/ 723938 w 1366875"/>
                <a:gd name="connsiteY30" fmla="*/ 942975 h 1581150"/>
                <a:gd name="connsiteX31" fmla="*/ 709650 w 1366875"/>
                <a:gd name="connsiteY31" fmla="*/ 966788 h 1581150"/>
                <a:gd name="connsiteX32" fmla="*/ 666788 w 1366875"/>
                <a:gd name="connsiteY32" fmla="*/ 1000125 h 1581150"/>
                <a:gd name="connsiteX33" fmla="*/ 647738 w 1366875"/>
                <a:gd name="connsiteY33" fmla="*/ 1014413 h 1581150"/>
                <a:gd name="connsiteX34" fmla="*/ 600113 w 1366875"/>
                <a:gd name="connsiteY34" fmla="*/ 1057275 h 1581150"/>
                <a:gd name="connsiteX35" fmla="*/ 557250 w 1366875"/>
                <a:gd name="connsiteY35" fmla="*/ 1104900 h 1581150"/>
                <a:gd name="connsiteX36" fmla="*/ 538200 w 1366875"/>
                <a:gd name="connsiteY36" fmla="*/ 1119188 h 1581150"/>
                <a:gd name="connsiteX37" fmla="*/ 504863 w 1366875"/>
                <a:gd name="connsiteY37" fmla="*/ 1147763 h 1581150"/>
                <a:gd name="connsiteX38" fmla="*/ 476288 w 1366875"/>
                <a:gd name="connsiteY38" fmla="*/ 1185863 h 1581150"/>
                <a:gd name="connsiteX39" fmla="*/ 452475 w 1366875"/>
                <a:gd name="connsiteY39" fmla="*/ 1204913 h 1581150"/>
                <a:gd name="connsiteX40" fmla="*/ 423900 w 1366875"/>
                <a:gd name="connsiteY40" fmla="*/ 1233488 h 1581150"/>
                <a:gd name="connsiteX41" fmla="*/ 395325 w 1366875"/>
                <a:gd name="connsiteY41" fmla="*/ 1262063 h 1581150"/>
                <a:gd name="connsiteX42" fmla="*/ 385800 w 1366875"/>
                <a:gd name="connsiteY42" fmla="*/ 1276350 h 1581150"/>
                <a:gd name="connsiteX43" fmla="*/ 366750 w 1366875"/>
                <a:gd name="connsiteY43" fmla="*/ 1290638 h 1581150"/>
                <a:gd name="connsiteX44" fmla="*/ 352463 w 1366875"/>
                <a:gd name="connsiteY44" fmla="*/ 1309688 h 1581150"/>
                <a:gd name="connsiteX45" fmla="*/ 300075 w 1366875"/>
                <a:gd name="connsiteY45" fmla="*/ 1347788 h 1581150"/>
                <a:gd name="connsiteX46" fmla="*/ 238163 w 1366875"/>
                <a:gd name="connsiteY46" fmla="*/ 1390650 h 1581150"/>
                <a:gd name="connsiteX47" fmla="*/ 214350 w 1366875"/>
                <a:gd name="connsiteY47" fmla="*/ 1409700 h 1581150"/>
                <a:gd name="connsiteX48" fmla="*/ 185775 w 1366875"/>
                <a:gd name="connsiteY48" fmla="*/ 1428750 h 1581150"/>
                <a:gd name="connsiteX49" fmla="*/ 147675 w 1366875"/>
                <a:gd name="connsiteY49" fmla="*/ 1462088 h 1581150"/>
                <a:gd name="connsiteX50" fmla="*/ 109575 w 1366875"/>
                <a:gd name="connsiteY50" fmla="*/ 1485900 h 1581150"/>
                <a:gd name="connsiteX51" fmla="*/ 76238 w 1366875"/>
                <a:gd name="connsiteY51" fmla="*/ 1514475 h 1581150"/>
                <a:gd name="connsiteX52" fmla="*/ 61950 w 1366875"/>
                <a:gd name="connsiteY52" fmla="*/ 1528763 h 1581150"/>
                <a:gd name="connsiteX53" fmla="*/ 47663 w 1366875"/>
                <a:gd name="connsiteY53" fmla="*/ 1538288 h 1581150"/>
                <a:gd name="connsiteX54" fmla="*/ 23850 w 1366875"/>
                <a:gd name="connsiteY54" fmla="*/ 1557338 h 1581150"/>
                <a:gd name="connsiteX55" fmla="*/ 14325 w 1366875"/>
                <a:gd name="connsiteY55" fmla="*/ 1571625 h 1581150"/>
                <a:gd name="connsiteX56" fmla="*/ 38 w 1366875"/>
                <a:gd name="connsiteY56" fmla="*/ 1581150 h 1581150"/>
                <a:gd name="connsiteX0" fmla="*/ 1366875 w 1366875"/>
                <a:gd name="connsiteY0" fmla="*/ 0 h 1581150"/>
                <a:gd name="connsiteX1" fmla="*/ 1343063 w 1366875"/>
                <a:gd name="connsiteY1" fmla="*/ 47625 h 1581150"/>
                <a:gd name="connsiteX2" fmla="*/ 1324013 w 1366875"/>
                <a:gd name="connsiteY2" fmla="*/ 85725 h 1581150"/>
                <a:gd name="connsiteX3" fmla="*/ 1309725 w 1366875"/>
                <a:gd name="connsiteY3" fmla="*/ 114300 h 1581150"/>
                <a:gd name="connsiteX4" fmla="*/ 1304963 w 1366875"/>
                <a:gd name="connsiteY4" fmla="*/ 128588 h 1581150"/>
                <a:gd name="connsiteX5" fmla="*/ 1300200 w 1366875"/>
                <a:gd name="connsiteY5" fmla="*/ 147638 h 1581150"/>
                <a:gd name="connsiteX6" fmla="*/ 1290675 w 1366875"/>
                <a:gd name="connsiteY6" fmla="*/ 166688 h 1581150"/>
                <a:gd name="connsiteX7" fmla="*/ 1285913 w 1366875"/>
                <a:gd name="connsiteY7" fmla="*/ 180975 h 1581150"/>
                <a:gd name="connsiteX8" fmla="*/ 1276388 w 1366875"/>
                <a:gd name="connsiteY8" fmla="*/ 200025 h 1581150"/>
                <a:gd name="connsiteX9" fmla="*/ 1266863 w 1366875"/>
                <a:gd name="connsiteY9" fmla="*/ 223838 h 1581150"/>
                <a:gd name="connsiteX10" fmla="*/ 1238288 w 1366875"/>
                <a:gd name="connsiteY10" fmla="*/ 276225 h 1581150"/>
                <a:gd name="connsiteX11" fmla="*/ 1219238 w 1366875"/>
                <a:gd name="connsiteY11" fmla="*/ 314325 h 1581150"/>
                <a:gd name="connsiteX12" fmla="*/ 1185900 w 1366875"/>
                <a:gd name="connsiteY12" fmla="*/ 366713 h 1581150"/>
                <a:gd name="connsiteX13" fmla="*/ 1181138 w 1366875"/>
                <a:gd name="connsiteY13" fmla="*/ 385763 h 1581150"/>
                <a:gd name="connsiteX14" fmla="*/ 1166850 w 1366875"/>
                <a:gd name="connsiteY14" fmla="*/ 433388 h 1581150"/>
                <a:gd name="connsiteX15" fmla="*/ 1116844 w 1366875"/>
                <a:gd name="connsiteY15" fmla="*/ 495300 h 1581150"/>
                <a:gd name="connsiteX16" fmla="*/ 1076363 w 1366875"/>
                <a:gd name="connsiteY16" fmla="*/ 550069 h 1581150"/>
                <a:gd name="connsiteX17" fmla="*/ 995400 w 1366875"/>
                <a:gd name="connsiteY17" fmla="*/ 638175 h 1581150"/>
                <a:gd name="connsiteX18" fmla="*/ 985875 w 1366875"/>
                <a:gd name="connsiteY18" fmla="*/ 652463 h 1581150"/>
                <a:gd name="connsiteX19" fmla="*/ 928725 w 1366875"/>
                <a:gd name="connsiteY19" fmla="*/ 695325 h 1581150"/>
                <a:gd name="connsiteX20" fmla="*/ 914438 w 1366875"/>
                <a:gd name="connsiteY20" fmla="*/ 709613 h 1581150"/>
                <a:gd name="connsiteX21" fmla="*/ 909675 w 1366875"/>
                <a:gd name="connsiteY21" fmla="*/ 723900 h 1581150"/>
                <a:gd name="connsiteX22" fmla="*/ 866813 w 1366875"/>
                <a:gd name="connsiteY22" fmla="*/ 771525 h 1581150"/>
                <a:gd name="connsiteX23" fmla="*/ 847763 w 1366875"/>
                <a:gd name="connsiteY23" fmla="*/ 785813 h 1581150"/>
                <a:gd name="connsiteX24" fmla="*/ 814425 w 1366875"/>
                <a:gd name="connsiteY24" fmla="*/ 814388 h 1581150"/>
                <a:gd name="connsiteX25" fmla="*/ 795375 w 1366875"/>
                <a:gd name="connsiteY25" fmla="*/ 838200 h 1581150"/>
                <a:gd name="connsiteX26" fmla="*/ 790613 w 1366875"/>
                <a:gd name="connsiteY26" fmla="*/ 857250 h 1581150"/>
                <a:gd name="connsiteX27" fmla="*/ 776325 w 1366875"/>
                <a:gd name="connsiteY27" fmla="*/ 876300 h 1581150"/>
                <a:gd name="connsiteX28" fmla="*/ 752513 w 1366875"/>
                <a:gd name="connsiteY28" fmla="*/ 914400 h 1581150"/>
                <a:gd name="connsiteX29" fmla="*/ 723938 w 1366875"/>
                <a:gd name="connsiteY29" fmla="*/ 942975 h 1581150"/>
                <a:gd name="connsiteX30" fmla="*/ 709650 w 1366875"/>
                <a:gd name="connsiteY30" fmla="*/ 966788 h 1581150"/>
                <a:gd name="connsiteX31" fmla="*/ 666788 w 1366875"/>
                <a:gd name="connsiteY31" fmla="*/ 1000125 h 1581150"/>
                <a:gd name="connsiteX32" fmla="*/ 647738 w 1366875"/>
                <a:gd name="connsiteY32" fmla="*/ 1014413 h 1581150"/>
                <a:gd name="connsiteX33" fmla="*/ 600113 w 1366875"/>
                <a:gd name="connsiteY33" fmla="*/ 1057275 h 1581150"/>
                <a:gd name="connsiteX34" fmla="*/ 557250 w 1366875"/>
                <a:gd name="connsiteY34" fmla="*/ 1104900 h 1581150"/>
                <a:gd name="connsiteX35" fmla="*/ 538200 w 1366875"/>
                <a:gd name="connsiteY35" fmla="*/ 1119188 h 1581150"/>
                <a:gd name="connsiteX36" fmla="*/ 504863 w 1366875"/>
                <a:gd name="connsiteY36" fmla="*/ 1147763 h 1581150"/>
                <a:gd name="connsiteX37" fmla="*/ 476288 w 1366875"/>
                <a:gd name="connsiteY37" fmla="*/ 1185863 h 1581150"/>
                <a:gd name="connsiteX38" fmla="*/ 452475 w 1366875"/>
                <a:gd name="connsiteY38" fmla="*/ 1204913 h 1581150"/>
                <a:gd name="connsiteX39" fmla="*/ 423900 w 1366875"/>
                <a:gd name="connsiteY39" fmla="*/ 1233488 h 1581150"/>
                <a:gd name="connsiteX40" fmla="*/ 395325 w 1366875"/>
                <a:gd name="connsiteY40" fmla="*/ 1262063 h 1581150"/>
                <a:gd name="connsiteX41" fmla="*/ 385800 w 1366875"/>
                <a:gd name="connsiteY41" fmla="*/ 1276350 h 1581150"/>
                <a:gd name="connsiteX42" fmla="*/ 366750 w 1366875"/>
                <a:gd name="connsiteY42" fmla="*/ 1290638 h 1581150"/>
                <a:gd name="connsiteX43" fmla="*/ 352463 w 1366875"/>
                <a:gd name="connsiteY43" fmla="*/ 1309688 h 1581150"/>
                <a:gd name="connsiteX44" fmla="*/ 300075 w 1366875"/>
                <a:gd name="connsiteY44" fmla="*/ 1347788 h 1581150"/>
                <a:gd name="connsiteX45" fmla="*/ 238163 w 1366875"/>
                <a:gd name="connsiteY45" fmla="*/ 1390650 h 1581150"/>
                <a:gd name="connsiteX46" fmla="*/ 214350 w 1366875"/>
                <a:gd name="connsiteY46" fmla="*/ 1409700 h 1581150"/>
                <a:gd name="connsiteX47" fmla="*/ 185775 w 1366875"/>
                <a:gd name="connsiteY47" fmla="*/ 1428750 h 1581150"/>
                <a:gd name="connsiteX48" fmla="*/ 147675 w 1366875"/>
                <a:gd name="connsiteY48" fmla="*/ 1462088 h 1581150"/>
                <a:gd name="connsiteX49" fmla="*/ 109575 w 1366875"/>
                <a:gd name="connsiteY49" fmla="*/ 1485900 h 1581150"/>
                <a:gd name="connsiteX50" fmla="*/ 76238 w 1366875"/>
                <a:gd name="connsiteY50" fmla="*/ 1514475 h 1581150"/>
                <a:gd name="connsiteX51" fmla="*/ 61950 w 1366875"/>
                <a:gd name="connsiteY51" fmla="*/ 1528763 h 1581150"/>
                <a:gd name="connsiteX52" fmla="*/ 47663 w 1366875"/>
                <a:gd name="connsiteY52" fmla="*/ 1538288 h 1581150"/>
                <a:gd name="connsiteX53" fmla="*/ 23850 w 1366875"/>
                <a:gd name="connsiteY53" fmla="*/ 1557338 h 1581150"/>
                <a:gd name="connsiteX54" fmla="*/ 14325 w 1366875"/>
                <a:gd name="connsiteY54" fmla="*/ 1571625 h 1581150"/>
                <a:gd name="connsiteX55" fmla="*/ 38 w 1366875"/>
                <a:gd name="connsiteY55" fmla="*/ 1581150 h 1581150"/>
                <a:gd name="connsiteX0" fmla="*/ 1366875 w 1366875"/>
                <a:gd name="connsiteY0" fmla="*/ 0 h 1581150"/>
                <a:gd name="connsiteX1" fmla="*/ 1343063 w 1366875"/>
                <a:gd name="connsiteY1" fmla="*/ 47625 h 1581150"/>
                <a:gd name="connsiteX2" fmla="*/ 1324013 w 1366875"/>
                <a:gd name="connsiteY2" fmla="*/ 85725 h 1581150"/>
                <a:gd name="connsiteX3" fmla="*/ 1309725 w 1366875"/>
                <a:gd name="connsiteY3" fmla="*/ 114300 h 1581150"/>
                <a:gd name="connsiteX4" fmla="*/ 1304963 w 1366875"/>
                <a:gd name="connsiteY4" fmla="*/ 128588 h 1581150"/>
                <a:gd name="connsiteX5" fmla="*/ 1300200 w 1366875"/>
                <a:gd name="connsiteY5" fmla="*/ 147638 h 1581150"/>
                <a:gd name="connsiteX6" fmla="*/ 1290675 w 1366875"/>
                <a:gd name="connsiteY6" fmla="*/ 166688 h 1581150"/>
                <a:gd name="connsiteX7" fmla="*/ 1285913 w 1366875"/>
                <a:gd name="connsiteY7" fmla="*/ 180975 h 1581150"/>
                <a:gd name="connsiteX8" fmla="*/ 1276388 w 1366875"/>
                <a:gd name="connsiteY8" fmla="*/ 200025 h 1581150"/>
                <a:gd name="connsiteX9" fmla="*/ 1266863 w 1366875"/>
                <a:gd name="connsiteY9" fmla="*/ 223838 h 1581150"/>
                <a:gd name="connsiteX10" fmla="*/ 1238288 w 1366875"/>
                <a:gd name="connsiteY10" fmla="*/ 276225 h 1581150"/>
                <a:gd name="connsiteX11" fmla="*/ 1219238 w 1366875"/>
                <a:gd name="connsiteY11" fmla="*/ 314325 h 1581150"/>
                <a:gd name="connsiteX12" fmla="*/ 1185900 w 1366875"/>
                <a:gd name="connsiteY12" fmla="*/ 366713 h 1581150"/>
                <a:gd name="connsiteX13" fmla="*/ 1166850 w 1366875"/>
                <a:gd name="connsiteY13" fmla="*/ 433388 h 1581150"/>
                <a:gd name="connsiteX14" fmla="*/ 1116844 w 1366875"/>
                <a:gd name="connsiteY14" fmla="*/ 495300 h 1581150"/>
                <a:gd name="connsiteX15" fmla="*/ 1076363 w 1366875"/>
                <a:gd name="connsiteY15" fmla="*/ 550069 h 1581150"/>
                <a:gd name="connsiteX16" fmla="*/ 995400 w 1366875"/>
                <a:gd name="connsiteY16" fmla="*/ 638175 h 1581150"/>
                <a:gd name="connsiteX17" fmla="*/ 985875 w 1366875"/>
                <a:gd name="connsiteY17" fmla="*/ 652463 h 1581150"/>
                <a:gd name="connsiteX18" fmla="*/ 928725 w 1366875"/>
                <a:gd name="connsiteY18" fmla="*/ 695325 h 1581150"/>
                <a:gd name="connsiteX19" fmla="*/ 914438 w 1366875"/>
                <a:gd name="connsiteY19" fmla="*/ 709613 h 1581150"/>
                <a:gd name="connsiteX20" fmla="*/ 909675 w 1366875"/>
                <a:gd name="connsiteY20" fmla="*/ 723900 h 1581150"/>
                <a:gd name="connsiteX21" fmla="*/ 866813 w 1366875"/>
                <a:gd name="connsiteY21" fmla="*/ 771525 h 1581150"/>
                <a:gd name="connsiteX22" fmla="*/ 847763 w 1366875"/>
                <a:gd name="connsiteY22" fmla="*/ 785813 h 1581150"/>
                <a:gd name="connsiteX23" fmla="*/ 814425 w 1366875"/>
                <a:gd name="connsiteY23" fmla="*/ 814388 h 1581150"/>
                <a:gd name="connsiteX24" fmla="*/ 795375 w 1366875"/>
                <a:gd name="connsiteY24" fmla="*/ 838200 h 1581150"/>
                <a:gd name="connsiteX25" fmla="*/ 790613 w 1366875"/>
                <a:gd name="connsiteY25" fmla="*/ 857250 h 1581150"/>
                <a:gd name="connsiteX26" fmla="*/ 776325 w 1366875"/>
                <a:gd name="connsiteY26" fmla="*/ 876300 h 1581150"/>
                <a:gd name="connsiteX27" fmla="*/ 752513 w 1366875"/>
                <a:gd name="connsiteY27" fmla="*/ 914400 h 1581150"/>
                <a:gd name="connsiteX28" fmla="*/ 723938 w 1366875"/>
                <a:gd name="connsiteY28" fmla="*/ 942975 h 1581150"/>
                <a:gd name="connsiteX29" fmla="*/ 709650 w 1366875"/>
                <a:gd name="connsiteY29" fmla="*/ 966788 h 1581150"/>
                <a:gd name="connsiteX30" fmla="*/ 666788 w 1366875"/>
                <a:gd name="connsiteY30" fmla="*/ 1000125 h 1581150"/>
                <a:gd name="connsiteX31" fmla="*/ 647738 w 1366875"/>
                <a:gd name="connsiteY31" fmla="*/ 1014413 h 1581150"/>
                <a:gd name="connsiteX32" fmla="*/ 600113 w 1366875"/>
                <a:gd name="connsiteY32" fmla="*/ 1057275 h 1581150"/>
                <a:gd name="connsiteX33" fmla="*/ 557250 w 1366875"/>
                <a:gd name="connsiteY33" fmla="*/ 1104900 h 1581150"/>
                <a:gd name="connsiteX34" fmla="*/ 538200 w 1366875"/>
                <a:gd name="connsiteY34" fmla="*/ 1119188 h 1581150"/>
                <a:gd name="connsiteX35" fmla="*/ 504863 w 1366875"/>
                <a:gd name="connsiteY35" fmla="*/ 1147763 h 1581150"/>
                <a:gd name="connsiteX36" fmla="*/ 476288 w 1366875"/>
                <a:gd name="connsiteY36" fmla="*/ 1185863 h 1581150"/>
                <a:gd name="connsiteX37" fmla="*/ 452475 w 1366875"/>
                <a:gd name="connsiteY37" fmla="*/ 1204913 h 1581150"/>
                <a:gd name="connsiteX38" fmla="*/ 423900 w 1366875"/>
                <a:gd name="connsiteY38" fmla="*/ 1233488 h 1581150"/>
                <a:gd name="connsiteX39" fmla="*/ 395325 w 1366875"/>
                <a:gd name="connsiteY39" fmla="*/ 1262063 h 1581150"/>
                <a:gd name="connsiteX40" fmla="*/ 385800 w 1366875"/>
                <a:gd name="connsiteY40" fmla="*/ 1276350 h 1581150"/>
                <a:gd name="connsiteX41" fmla="*/ 366750 w 1366875"/>
                <a:gd name="connsiteY41" fmla="*/ 1290638 h 1581150"/>
                <a:gd name="connsiteX42" fmla="*/ 352463 w 1366875"/>
                <a:gd name="connsiteY42" fmla="*/ 1309688 h 1581150"/>
                <a:gd name="connsiteX43" fmla="*/ 300075 w 1366875"/>
                <a:gd name="connsiteY43" fmla="*/ 1347788 h 1581150"/>
                <a:gd name="connsiteX44" fmla="*/ 238163 w 1366875"/>
                <a:gd name="connsiteY44" fmla="*/ 1390650 h 1581150"/>
                <a:gd name="connsiteX45" fmla="*/ 214350 w 1366875"/>
                <a:gd name="connsiteY45" fmla="*/ 1409700 h 1581150"/>
                <a:gd name="connsiteX46" fmla="*/ 185775 w 1366875"/>
                <a:gd name="connsiteY46" fmla="*/ 1428750 h 1581150"/>
                <a:gd name="connsiteX47" fmla="*/ 147675 w 1366875"/>
                <a:gd name="connsiteY47" fmla="*/ 1462088 h 1581150"/>
                <a:gd name="connsiteX48" fmla="*/ 109575 w 1366875"/>
                <a:gd name="connsiteY48" fmla="*/ 1485900 h 1581150"/>
                <a:gd name="connsiteX49" fmla="*/ 76238 w 1366875"/>
                <a:gd name="connsiteY49" fmla="*/ 1514475 h 1581150"/>
                <a:gd name="connsiteX50" fmla="*/ 61950 w 1366875"/>
                <a:gd name="connsiteY50" fmla="*/ 1528763 h 1581150"/>
                <a:gd name="connsiteX51" fmla="*/ 47663 w 1366875"/>
                <a:gd name="connsiteY51" fmla="*/ 1538288 h 1581150"/>
                <a:gd name="connsiteX52" fmla="*/ 23850 w 1366875"/>
                <a:gd name="connsiteY52" fmla="*/ 1557338 h 1581150"/>
                <a:gd name="connsiteX53" fmla="*/ 14325 w 1366875"/>
                <a:gd name="connsiteY53" fmla="*/ 1571625 h 1581150"/>
                <a:gd name="connsiteX54" fmla="*/ 38 w 1366875"/>
                <a:gd name="connsiteY54" fmla="*/ 1581150 h 1581150"/>
                <a:gd name="connsiteX0" fmla="*/ 1366875 w 1366875"/>
                <a:gd name="connsiteY0" fmla="*/ 0 h 1581150"/>
                <a:gd name="connsiteX1" fmla="*/ 1343063 w 1366875"/>
                <a:gd name="connsiteY1" fmla="*/ 47625 h 1581150"/>
                <a:gd name="connsiteX2" fmla="*/ 1324013 w 1366875"/>
                <a:gd name="connsiteY2" fmla="*/ 85725 h 1581150"/>
                <a:gd name="connsiteX3" fmla="*/ 1309725 w 1366875"/>
                <a:gd name="connsiteY3" fmla="*/ 114300 h 1581150"/>
                <a:gd name="connsiteX4" fmla="*/ 1304963 w 1366875"/>
                <a:gd name="connsiteY4" fmla="*/ 128588 h 1581150"/>
                <a:gd name="connsiteX5" fmla="*/ 1300200 w 1366875"/>
                <a:gd name="connsiteY5" fmla="*/ 147638 h 1581150"/>
                <a:gd name="connsiteX6" fmla="*/ 1290675 w 1366875"/>
                <a:gd name="connsiteY6" fmla="*/ 166688 h 1581150"/>
                <a:gd name="connsiteX7" fmla="*/ 1285913 w 1366875"/>
                <a:gd name="connsiteY7" fmla="*/ 180975 h 1581150"/>
                <a:gd name="connsiteX8" fmla="*/ 1276388 w 1366875"/>
                <a:gd name="connsiteY8" fmla="*/ 200025 h 1581150"/>
                <a:gd name="connsiteX9" fmla="*/ 1266863 w 1366875"/>
                <a:gd name="connsiteY9" fmla="*/ 223838 h 1581150"/>
                <a:gd name="connsiteX10" fmla="*/ 1238288 w 1366875"/>
                <a:gd name="connsiteY10" fmla="*/ 276225 h 1581150"/>
                <a:gd name="connsiteX11" fmla="*/ 1219238 w 1366875"/>
                <a:gd name="connsiteY11" fmla="*/ 314325 h 1581150"/>
                <a:gd name="connsiteX12" fmla="*/ 1195425 w 1366875"/>
                <a:gd name="connsiteY12" fmla="*/ 376238 h 1581150"/>
                <a:gd name="connsiteX13" fmla="*/ 1166850 w 1366875"/>
                <a:gd name="connsiteY13" fmla="*/ 433388 h 1581150"/>
                <a:gd name="connsiteX14" fmla="*/ 1116844 w 1366875"/>
                <a:gd name="connsiteY14" fmla="*/ 495300 h 1581150"/>
                <a:gd name="connsiteX15" fmla="*/ 1076363 w 1366875"/>
                <a:gd name="connsiteY15" fmla="*/ 550069 h 1581150"/>
                <a:gd name="connsiteX16" fmla="*/ 995400 w 1366875"/>
                <a:gd name="connsiteY16" fmla="*/ 638175 h 1581150"/>
                <a:gd name="connsiteX17" fmla="*/ 985875 w 1366875"/>
                <a:gd name="connsiteY17" fmla="*/ 652463 h 1581150"/>
                <a:gd name="connsiteX18" fmla="*/ 928725 w 1366875"/>
                <a:gd name="connsiteY18" fmla="*/ 695325 h 1581150"/>
                <a:gd name="connsiteX19" fmla="*/ 914438 w 1366875"/>
                <a:gd name="connsiteY19" fmla="*/ 709613 h 1581150"/>
                <a:gd name="connsiteX20" fmla="*/ 909675 w 1366875"/>
                <a:gd name="connsiteY20" fmla="*/ 723900 h 1581150"/>
                <a:gd name="connsiteX21" fmla="*/ 866813 w 1366875"/>
                <a:gd name="connsiteY21" fmla="*/ 771525 h 1581150"/>
                <a:gd name="connsiteX22" fmla="*/ 847763 w 1366875"/>
                <a:gd name="connsiteY22" fmla="*/ 785813 h 1581150"/>
                <a:gd name="connsiteX23" fmla="*/ 814425 w 1366875"/>
                <a:gd name="connsiteY23" fmla="*/ 814388 h 1581150"/>
                <a:gd name="connsiteX24" fmla="*/ 795375 w 1366875"/>
                <a:gd name="connsiteY24" fmla="*/ 838200 h 1581150"/>
                <a:gd name="connsiteX25" fmla="*/ 790613 w 1366875"/>
                <a:gd name="connsiteY25" fmla="*/ 857250 h 1581150"/>
                <a:gd name="connsiteX26" fmla="*/ 776325 w 1366875"/>
                <a:gd name="connsiteY26" fmla="*/ 876300 h 1581150"/>
                <a:gd name="connsiteX27" fmla="*/ 752513 w 1366875"/>
                <a:gd name="connsiteY27" fmla="*/ 914400 h 1581150"/>
                <a:gd name="connsiteX28" fmla="*/ 723938 w 1366875"/>
                <a:gd name="connsiteY28" fmla="*/ 942975 h 1581150"/>
                <a:gd name="connsiteX29" fmla="*/ 709650 w 1366875"/>
                <a:gd name="connsiteY29" fmla="*/ 966788 h 1581150"/>
                <a:gd name="connsiteX30" fmla="*/ 666788 w 1366875"/>
                <a:gd name="connsiteY30" fmla="*/ 1000125 h 1581150"/>
                <a:gd name="connsiteX31" fmla="*/ 647738 w 1366875"/>
                <a:gd name="connsiteY31" fmla="*/ 1014413 h 1581150"/>
                <a:gd name="connsiteX32" fmla="*/ 600113 w 1366875"/>
                <a:gd name="connsiteY32" fmla="*/ 1057275 h 1581150"/>
                <a:gd name="connsiteX33" fmla="*/ 557250 w 1366875"/>
                <a:gd name="connsiteY33" fmla="*/ 1104900 h 1581150"/>
                <a:gd name="connsiteX34" fmla="*/ 538200 w 1366875"/>
                <a:gd name="connsiteY34" fmla="*/ 1119188 h 1581150"/>
                <a:gd name="connsiteX35" fmla="*/ 504863 w 1366875"/>
                <a:gd name="connsiteY35" fmla="*/ 1147763 h 1581150"/>
                <a:gd name="connsiteX36" fmla="*/ 476288 w 1366875"/>
                <a:gd name="connsiteY36" fmla="*/ 1185863 h 1581150"/>
                <a:gd name="connsiteX37" fmla="*/ 452475 w 1366875"/>
                <a:gd name="connsiteY37" fmla="*/ 1204913 h 1581150"/>
                <a:gd name="connsiteX38" fmla="*/ 423900 w 1366875"/>
                <a:gd name="connsiteY38" fmla="*/ 1233488 h 1581150"/>
                <a:gd name="connsiteX39" fmla="*/ 395325 w 1366875"/>
                <a:gd name="connsiteY39" fmla="*/ 1262063 h 1581150"/>
                <a:gd name="connsiteX40" fmla="*/ 385800 w 1366875"/>
                <a:gd name="connsiteY40" fmla="*/ 1276350 h 1581150"/>
                <a:gd name="connsiteX41" fmla="*/ 366750 w 1366875"/>
                <a:gd name="connsiteY41" fmla="*/ 1290638 h 1581150"/>
                <a:gd name="connsiteX42" fmla="*/ 352463 w 1366875"/>
                <a:gd name="connsiteY42" fmla="*/ 1309688 h 1581150"/>
                <a:gd name="connsiteX43" fmla="*/ 300075 w 1366875"/>
                <a:gd name="connsiteY43" fmla="*/ 1347788 h 1581150"/>
                <a:gd name="connsiteX44" fmla="*/ 238163 w 1366875"/>
                <a:gd name="connsiteY44" fmla="*/ 1390650 h 1581150"/>
                <a:gd name="connsiteX45" fmla="*/ 214350 w 1366875"/>
                <a:gd name="connsiteY45" fmla="*/ 1409700 h 1581150"/>
                <a:gd name="connsiteX46" fmla="*/ 185775 w 1366875"/>
                <a:gd name="connsiteY46" fmla="*/ 1428750 h 1581150"/>
                <a:gd name="connsiteX47" fmla="*/ 147675 w 1366875"/>
                <a:gd name="connsiteY47" fmla="*/ 1462088 h 1581150"/>
                <a:gd name="connsiteX48" fmla="*/ 109575 w 1366875"/>
                <a:gd name="connsiteY48" fmla="*/ 1485900 h 1581150"/>
                <a:gd name="connsiteX49" fmla="*/ 76238 w 1366875"/>
                <a:gd name="connsiteY49" fmla="*/ 1514475 h 1581150"/>
                <a:gd name="connsiteX50" fmla="*/ 61950 w 1366875"/>
                <a:gd name="connsiteY50" fmla="*/ 1528763 h 1581150"/>
                <a:gd name="connsiteX51" fmla="*/ 47663 w 1366875"/>
                <a:gd name="connsiteY51" fmla="*/ 1538288 h 1581150"/>
                <a:gd name="connsiteX52" fmla="*/ 23850 w 1366875"/>
                <a:gd name="connsiteY52" fmla="*/ 1557338 h 1581150"/>
                <a:gd name="connsiteX53" fmla="*/ 14325 w 1366875"/>
                <a:gd name="connsiteY53" fmla="*/ 1571625 h 1581150"/>
                <a:gd name="connsiteX54" fmla="*/ 38 w 1366875"/>
                <a:gd name="connsiteY54" fmla="*/ 1581150 h 1581150"/>
                <a:gd name="connsiteX0" fmla="*/ 1366875 w 1366875"/>
                <a:gd name="connsiteY0" fmla="*/ 0 h 1581150"/>
                <a:gd name="connsiteX1" fmla="*/ 1343063 w 1366875"/>
                <a:gd name="connsiteY1" fmla="*/ 47625 h 1581150"/>
                <a:gd name="connsiteX2" fmla="*/ 1324013 w 1366875"/>
                <a:gd name="connsiteY2" fmla="*/ 85725 h 1581150"/>
                <a:gd name="connsiteX3" fmla="*/ 1309725 w 1366875"/>
                <a:gd name="connsiteY3" fmla="*/ 114300 h 1581150"/>
                <a:gd name="connsiteX4" fmla="*/ 1304963 w 1366875"/>
                <a:gd name="connsiteY4" fmla="*/ 128588 h 1581150"/>
                <a:gd name="connsiteX5" fmla="*/ 1300200 w 1366875"/>
                <a:gd name="connsiteY5" fmla="*/ 147638 h 1581150"/>
                <a:gd name="connsiteX6" fmla="*/ 1290675 w 1366875"/>
                <a:gd name="connsiteY6" fmla="*/ 166688 h 1581150"/>
                <a:gd name="connsiteX7" fmla="*/ 1285913 w 1366875"/>
                <a:gd name="connsiteY7" fmla="*/ 180975 h 1581150"/>
                <a:gd name="connsiteX8" fmla="*/ 1276388 w 1366875"/>
                <a:gd name="connsiteY8" fmla="*/ 200025 h 1581150"/>
                <a:gd name="connsiteX9" fmla="*/ 1266863 w 1366875"/>
                <a:gd name="connsiteY9" fmla="*/ 223838 h 1581150"/>
                <a:gd name="connsiteX10" fmla="*/ 1238288 w 1366875"/>
                <a:gd name="connsiteY10" fmla="*/ 276225 h 1581150"/>
                <a:gd name="connsiteX11" fmla="*/ 1219238 w 1366875"/>
                <a:gd name="connsiteY11" fmla="*/ 314325 h 1581150"/>
                <a:gd name="connsiteX12" fmla="*/ 1195425 w 1366875"/>
                <a:gd name="connsiteY12" fmla="*/ 376238 h 1581150"/>
                <a:gd name="connsiteX13" fmla="*/ 1166850 w 1366875"/>
                <a:gd name="connsiteY13" fmla="*/ 440531 h 1581150"/>
                <a:gd name="connsiteX14" fmla="*/ 1116844 w 1366875"/>
                <a:gd name="connsiteY14" fmla="*/ 495300 h 1581150"/>
                <a:gd name="connsiteX15" fmla="*/ 1076363 w 1366875"/>
                <a:gd name="connsiteY15" fmla="*/ 550069 h 1581150"/>
                <a:gd name="connsiteX16" fmla="*/ 995400 w 1366875"/>
                <a:gd name="connsiteY16" fmla="*/ 638175 h 1581150"/>
                <a:gd name="connsiteX17" fmla="*/ 985875 w 1366875"/>
                <a:gd name="connsiteY17" fmla="*/ 652463 h 1581150"/>
                <a:gd name="connsiteX18" fmla="*/ 928725 w 1366875"/>
                <a:gd name="connsiteY18" fmla="*/ 695325 h 1581150"/>
                <a:gd name="connsiteX19" fmla="*/ 914438 w 1366875"/>
                <a:gd name="connsiteY19" fmla="*/ 709613 h 1581150"/>
                <a:gd name="connsiteX20" fmla="*/ 909675 w 1366875"/>
                <a:gd name="connsiteY20" fmla="*/ 723900 h 1581150"/>
                <a:gd name="connsiteX21" fmla="*/ 866813 w 1366875"/>
                <a:gd name="connsiteY21" fmla="*/ 771525 h 1581150"/>
                <a:gd name="connsiteX22" fmla="*/ 847763 w 1366875"/>
                <a:gd name="connsiteY22" fmla="*/ 785813 h 1581150"/>
                <a:gd name="connsiteX23" fmla="*/ 814425 w 1366875"/>
                <a:gd name="connsiteY23" fmla="*/ 814388 h 1581150"/>
                <a:gd name="connsiteX24" fmla="*/ 795375 w 1366875"/>
                <a:gd name="connsiteY24" fmla="*/ 838200 h 1581150"/>
                <a:gd name="connsiteX25" fmla="*/ 790613 w 1366875"/>
                <a:gd name="connsiteY25" fmla="*/ 857250 h 1581150"/>
                <a:gd name="connsiteX26" fmla="*/ 776325 w 1366875"/>
                <a:gd name="connsiteY26" fmla="*/ 876300 h 1581150"/>
                <a:gd name="connsiteX27" fmla="*/ 752513 w 1366875"/>
                <a:gd name="connsiteY27" fmla="*/ 914400 h 1581150"/>
                <a:gd name="connsiteX28" fmla="*/ 723938 w 1366875"/>
                <a:gd name="connsiteY28" fmla="*/ 942975 h 1581150"/>
                <a:gd name="connsiteX29" fmla="*/ 709650 w 1366875"/>
                <a:gd name="connsiteY29" fmla="*/ 966788 h 1581150"/>
                <a:gd name="connsiteX30" fmla="*/ 666788 w 1366875"/>
                <a:gd name="connsiteY30" fmla="*/ 1000125 h 1581150"/>
                <a:gd name="connsiteX31" fmla="*/ 647738 w 1366875"/>
                <a:gd name="connsiteY31" fmla="*/ 1014413 h 1581150"/>
                <a:gd name="connsiteX32" fmla="*/ 600113 w 1366875"/>
                <a:gd name="connsiteY32" fmla="*/ 1057275 h 1581150"/>
                <a:gd name="connsiteX33" fmla="*/ 557250 w 1366875"/>
                <a:gd name="connsiteY33" fmla="*/ 1104900 h 1581150"/>
                <a:gd name="connsiteX34" fmla="*/ 538200 w 1366875"/>
                <a:gd name="connsiteY34" fmla="*/ 1119188 h 1581150"/>
                <a:gd name="connsiteX35" fmla="*/ 504863 w 1366875"/>
                <a:gd name="connsiteY35" fmla="*/ 1147763 h 1581150"/>
                <a:gd name="connsiteX36" fmla="*/ 476288 w 1366875"/>
                <a:gd name="connsiteY36" fmla="*/ 1185863 h 1581150"/>
                <a:gd name="connsiteX37" fmla="*/ 452475 w 1366875"/>
                <a:gd name="connsiteY37" fmla="*/ 1204913 h 1581150"/>
                <a:gd name="connsiteX38" fmla="*/ 423900 w 1366875"/>
                <a:gd name="connsiteY38" fmla="*/ 1233488 h 1581150"/>
                <a:gd name="connsiteX39" fmla="*/ 395325 w 1366875"/>
                <a:gd name="connsiteY39" fmla="*/ 1262063 h 1581150"/>
                <a:gd name="connsiteX40" fmla="*/ 385800 w 1366875"/>
                <a:gd name="connsiteY40" fmla="*/ 1276350 h 1581150"/>
                <a:gd name="connsiteX41" fmla="*/ 366750 w 1366875"/>
                <a:gd name="connsiteY41" fmla="*/ 1290638 h 1581150"/>
                <a:gd name="connsiteX42" fmla="*/ 352463 w 1366875"/>
                <a:gd name="connsiteY42" fmla="*/ 1309688 h 1581150"/>
                <a:gd name="connsiteX43" fmla="*/ 300075 w 1366875"/>
                <a:gd name="connsiteY43" fmla="*/ 1347788 h 1581150"/>
                <a:gd name="connsiteX44" fmla="*/ 238163 w 1366875"/>
                <a:gd name="connsiteY44" fmla="*/ 1390650 h 1581150"/>
                <a:gd name="connsiteX45" fmla="*/ 214350 w 1366875"/>
                <a:gd name="connsiteY45" fmla="*/ 1409700 h 1581150"/>
                <a:gd name="connsiteX46" fmla="*/ 185775 w 1366875"/>
                <a:gd name="connsiteY46" fmla="*/ 1428750 h 1581150"/>
                <a:gd name="connsiteX47" fmla="*/ 147675 w 1366875"/>
                <a:gd name="connsiteY47" fmla="*/ 1462088 h 1581150"/>
                <a:gd name="connsiteX48" fmla="*/ 109575 w 1366875"/>
                <a:gd name="connsiteY48" fmla="*/ 1485900 h 1581150"/>
                <a:gd name="connsiteX49" fmla="*/ 76238 w 1366875"/>
                <a:gd name="connsiteY49" fmla="*/ 1514475 h 1581150"/>
                <a:gd name="connsiteX50" fmla="*/ 61950 w 1366875"/>
                <a:gd name="connsiteY50" fmla="*/ 1528763 h 1581150"/>
                <a:gd name="connsiteX51" fmla="*/ 47663 w 1366875"/>
                <a:gd name="connsiteY51" fmla="*/ 1538288 h 1581150"/>
                <a:gd name="connsiteX52" fmla="*/ 23850 w 1366875"/>
                <a:gd name="connsiteY52" fmla="*/ 1557338 h 1581150"/>
                <a:gd name="connsiteX53" fmla="*/ 14325 w 1366875"/>
                <a:gd name="connsiteY53" fmla="*/ 1571625 h 1581150"/>
                <a:gd name="connsiteX54" fmla="*/ 38 w 1366875"/>
                <a:gd name="connsiteY54" fmla="*/ 1581150 h 1581150"/>
                <a:gd name="connsiteX0" fmla="*/ 1359731 w 1359731"/>
                <a:gd name="connsiteY0" fmla="*/ 0 h 1578768"/>
                <a:gd name="connsiteX1" fmla="*/ 1343063 w 1359731"/>
                <a:gd name="connsiteY1" fmla="*/ 45243 h 1578768"/>
                <a:gd name="connsiteX2" fmla="*/ 1324013 w 1359731"/>
                <a:gd name="connsiteY2" fmla="*/ 83343 h 1578768"/>
                <a:gd name="connsiteX3" fmla="*/ 1309725 w 1359731"/>
                <a:gd name="connsiteY3" fmla="*/ 111918 h 1578768"/>
                <a:gd name="connsiteX4" fmla="*/ 1304963 w 1359731"/>
                <a:gd name="connsiteY4" fmla="*/ 126206 h 1578768"/>
                <a:gd name="connsiteX5" fmla="*/ 1300200 w 1359731"/>
                <a:gd name="connsiteY5" fmla="*/ 145256 h 1578768"/>
                <a:gd name="connsiteX6" fmla="*/ 1290675 w 1359731"/>
                <a:gd name="connsiteY6" fmla="*/ 164306 h 1578768"/>
                <a:gd name="connsiteX7" fmla="*/ 1285913 w 1359731"/>
                <a:gd name="connsiteY7" fmla="*/ 178593 h 1578768"/>
                <a:gd name="connsiteX8" fmla="*/ 1276388 w 1359731"/>
                <a:gd name="connsiteY8" fmla="*/ 197643 h 1578768"/>
                <a:gd name="connsiteX9" fmla="*/ 1266863 w 1359731"/>
                <a:gd name="connsiteY9" fmla="*/ 221456 h 1578768"/>
                <a:gd name="connsiteX10" fmla="*/ 1238288 w 1359731"/>
                <a:gd name="connsiteY10" fmla="*/ 273843 h 1578768"/>
                <a:gd name="connsiteX11" fmla="*/ 1219238 w 1359731"/>
                <a:gd name="connsiteY11" fmla="*/ 311943 h 1578768"/>
                <a:gd name="connsiteX12" fmla="*/ 1195425 w 1359731"/>
                <a:gd name="connsiteY12" fmla="*/ 373856 h 1578768"/>
                <a:gd name="connsiteX13" fmla="*/ 1166850 w 1359731"/>
                <a:gd name="connsiteY13" fmla="*/ 438149 h 1578768"/>
                <a:gd name="connsiteX14" fmla="*/ 1116844 w 1359731"/>
                <a:gd name="connsiteY14" fmla="*/ 492918 h 1578768"/>
                <a:gd name="connsiteX15" fmla="*/ 1076363 w 1359731"/>
                <a:gd name="connsiteY15" fmla="*/ 547687 h 1578768"/>
                <a:gd name="connsiteX16" fmla="*/ 995400 w 1359731"/>
                <a:gd name="connsiteY16" fmla="*/ 635793 h 1578768"/>
                <a:gd name="connsiteX17" fmla="*/ 985875 w 1359731"/>
                <a:gd name="connsiteY17" fmla="*/ 650081 h 1578768"/>
                <a:gd name="connsiteX18" fmla="*/ 928725 w 1359731"/>
                <a:gd name="connsiteY18" fmla="*/ 692943 h 1578768"/>
                <a:gd name="connsiteX19" fmla="*/ 914438 w 1359731"/>
                <a:gd name="connsiteY19" fmla="*/ 707231 h 1578768"/>
                <a:gd name="connsiteX20" fmla="*/ 909675 w 1359731"/>
                <a:gd name="connsiteY20" fmla="*/ 721518 h 1578768"/>
                <a:gd name="connsiteX21" fmla="*/ 866813 w 1359731"/>
                <a:gd name="connsiteY21" fmla="*/ 769143 h 1578768"/>
                <a:gd name="connsiteX22" fmla="*/ 847763 w 1359731"/>
                <a:gd name="connsiteY22" fmla="*/ 783431 h 1578768"/>
                <a:gd name="connsiteX23" fmla="*/ 814425 w 1359731"/>
                <a:gd name="connsiteY23" fmla="*/ 812006 h 1578768"/>
                <a:gd name="connsiteX24" fmla="*/ 795375 w 1359731"/>
                <a:gd name="connsiteY24" fmla="*/ 835818 h 1578768"/>
                <a:gd name="connsiteX25" fmla="*/ 790613 w 1359731"/>
                <a:gd name="connsiteY25" fmla="*/ 854868 h 1578768"/>
                <a:gd name="connsiteX26" fmla="*/ 776325 w 1359731"/>
                <a:gd name="connsiteY26" fmla="*/ 873918 h 1578768"/>
                <a:gd name="connsiteX27" fmla="*/ 752513 w 1359731"/>
                <a:gd name="connsiteY27" fmla="*/ 912018 h 1578768"/>
                <a:gd name="connsiteX28" fmla="*/ 723938 w 1359731"/>
                <a:gd name="connsiteY28" fmla="*/ 940593 h 1578768"/>
                <a:gd name="connsiteX29" fmla="*/ 709650 w 1359731"/>
                <a:gd name="connsiteY29" fmla="*/ 964406 h 1578768"/>
                <a:gd name="connsiteX30" fmla="*/ 666788 w 1359731"/>
                <a:gd name="connsiteY30" fmla="*/ 997743 h 1578768"/>
                <a:gd name="connsiteX31" fmla="*/ 647738 w 1359731"/>
                <a:gd name="connsiteY31" fmla="*/ 1012031 h 1578768"/>
                <a:gd name="connsiteX32" fmla="*/ 600113 w 1359731"/>
                <a:gd name="connsiteY32" fmla="*/ 1054893 h 1578768"/>
                <a:gd name="connsiteX33" fmla="*/ 557250 w 1359731"/>
                <a:gd name="connsiteY33" fmla="*/ 1102518 h 1578768"/>
                <a:gd name="connsiteX34" fmla="*/ 538200 w 1359731"/>
                <a:gd name="connsiteY34" fmla="*/ 1116806 h 1578768"/>
                <a:gd name="connsiteX35" fmla="*/ 504863 w 1359731"/>
                <a:gd name="connsiteY35" fmla="*/ 1145381 h 1578768"/>
                <a:gd name="connsiteX36" fmla="*/ 476288 w 1359731"/>
                <a:gd name="connsiteY36" fmla="*/ 1183481 h 1578768"/>
                <a:gd name="connsiteX37" fmla="*/ 452475 w 1359731"/>
                <a:gd name="connsiteY37" fmla="*/ 1202531 h 1578768"/>
                <a:gd name="connsiteX38" fmla="*/ 423900 w 1359731"/>
                <a:gd name="connsiteY38" fmla="*/ 1231106 h 1578768"/>
                <a:gd name="connsiteX39" fmla="*/ 395325 w 1359731"/>
                <a:gd name="connsiteY39" fmla="*/ 1259681 h 1578768"/>
                <a:gd name="connsiteX40" fmla="*/ 385800 w 1359731"/>
                <a:gd name="connsiteY40" fmla="*/ 1273968 h 1578768"/>
                <a:gd name="connsiteX41" fmla="*/ 366750 w 1359731"/>
                <a:gd name="connsiteY41" fmla="*/ 1288256 h 1578768"/>
                <a:gd name="connsiteX42" fmla="*/ 352463 w 1359731"/>
                <a:gd name="connsiteY42" fmla="*/ 1307306 h 1578768"/>
                <a:gd name="connsiteX43" fmla="*/ 300075 w 1359731"/>
                <a:gd name="connsiteY43" fmla="*/ 1345406 h 1578768"/>
                <a:gd name="connsiteX44" fmla="*/ 238163 w 1359731"/>
                <a:gd name="connsiteY44" fmla="*/ 1388268 h 1578768"/>
                <a:gd name="connsiteX45" fmla="*/ 214350 w 1359731"/>
                <a:gd name="connsiteY45" fmla="*/ 1407318 h 1578768"/>
                <a:gd name="connsiteX46" fmla="*/ 185775 w 1359731"/>
                <a:gd name="connsiteY46" fmla="*/ 1426368 h 1578768"/>
                <a:gd name="connsiteX47" fmla="*/ 147675 w 1359731"/>
                <a:gd name="connsiteY47" fmla="*/ 1459706 h 1578768"/>
                <a:gd name="connsiteX48" fmla="*/ 109575 w 1359731"/>
                <a:gd name="connsiteY48" fmla="*/ 1483518 h 1578768"/>
                <a:gd name="connsiteX49" fmla="*/ 76238 w 1359731"/>
                <a:gd name="connsiteY49" fmla="*/ 1512093 h 1578768"/>
                <a:gd name="connsiteX50" fmla="*/ 61950 w 1359731"/>
                <a:gd name="connsiteY50" fmla="*/ 1526381 h 1578768"/>
                <a:gd name="connsiteX51" fmla="*/ 47663 w 1359731"/>
                <a:gd name="connsiteY51" fmla="*/ 1535906 h 1578768"/>
                <a:gd name="connsiteX52" fmla="*/ 23850 w 1359731"/>
                <a:gd name="connsiteY52" fmla="*/ 1554956 h 1578768"/>
                <a:gd name="connsiteX53" fmla="*/ 14325 w 1359731"/>
                <a:gd name="connsiteY53" fmla="*/ 1569243 h 1578768"/>
                <a:gd name="connsiteX54" fmla="*/ 38 w 1359731"/>
                <a:gd name="connsiteY54" fmla="*/ 1578768 h 1578768"/>
                <a:gd name="connsiteX0" fmla="*/ 1359731 w 1359731"/>
                <a:gd name="connsiteY0" fmla="*/ 0 h 1578768"/>
                <a:gd name="connsiteX1" fmla="*/ 1343063 w 1359731"/>
                <a:gd name="connsiteY1" fmla="*/ 45243 h 1578768"/>
                <a:gd name="connsiteX2" fmla="*/ 1324013 w 1359731"/>
                <a:gd name="connsiteY2" fmla="*/ 83343 h 1578768"/>
                <a:gd name="connsiteX3" fmla="*/ 1309725 w 1359731"/>
                <a:gd name="connsiteY3" fmla="*/ 111918 h 1578768"/>
                <a:gd name="connsiteX4" fmla="*/ 1304963 w 1359731"/>
                <a:gd name="connsiteY4" fmla="*/ 126206 h 1578768"/>
                <a:gd name="connsiteX5" fmla="*/ 1300200 w 1359731"/>
                <a:gd name="connsiteY5" fmla="*/ 145256 h 1578768"/>
                <a:gd name="connsiteX6" fmla="*/ 1290675 w 1359731"/>
                <a:gd name="connsiteY6" fmla="*/ 164306 h 1578768"/>
                <a:gd name="connsiteX7" fmla="*/ 1285913 w 1359731"/>
                <a:gd name="connsiteY7" fmla="*/ 178593 h 1578768"/>
                <a:gd name="connsiteX8" fmla="*/ 1276388 w 1359731"/>
                <a:gd name="connsiteY8" fmla="*/ 197643 h 1578768"/>
                <a:gd name="connsiteX9" fmla="*/ 1266863 w 1359731"/>
                <a:gd name="connsiteY9" fmla="*/ 221456 h 1578768"/>
                <a:gd name="connsiteX10" fmla="*/ 1238288 w 1359731"/>
                <a:gd name="connsiteY10" fmla="*/ 273843 h 1578768"/>
                <a:gd name="connsiteX11" fmla="*/ 1219238 w 1359731"/>
                <a:gd name="connsiteY11" fmla="*/ 311943 h 1578768"/>
                <a:gd name="connsiteX12" fmla="*/ 1195425 w 1359731"/>
                <a:gd name="connsiteY12" fmla="*/ 373856 h 1578768"/>
                <a:gd name="connsiteX13" fmla="*/ 1166850 w 1359731"/>
                <a:gd name="connsiteY13" fmla="*/ 438149 h 1578768"/>
                <a:gd name="connsiteX14" fmla="*/ 1116844 w 1359731"/>
                <a:gd name="connsiteY14" fmla="*/ 492918 h 1578768"/>
                <a:gd name="connsiteX15" fmla="*/ 1076363 w 1359731"/>
                <a:gd name="connsiteY15" fmla="*/ 547687 h 1578768"/>
                <a:gd name="connsiteX16" fmla="*/ 995400 w 1359731"/>
                <a:gd name="connsiteY16" fmla="*/ 635793 h 1578768"/>
                <a:gd name="connsiteX17" fmla="*/ 985875 w 1359731"/>
                <a:gd name="connsiteY17" fmla="*/ 650081 h 1578768"/>
                <a:gd name="connsiteX18" fmla="*/ 928725 w 1359731"/>
                <a:gd name="connsiteY18" fmla="*/ 692943 h 1578768"/>
                <a:gd name="connsiteX19" fmla="*/ 914438 w 1359731"/>
                <a:gd name="connsiteY19" fmla="*/ 707231 h 1578768"/>
                <a:gd name="connsiteX20" fmla="*/ 909675 w 1359731"/>
                <a:gd name="connsiteY20" fmla="*/ 721518 h 1578768"/>
                <a:gd name="connsiteX21" fmla="*/ 866813 w 1359731"/>
                <a:gd name="connsiteY21" fmla="*/ 769143 h 1578768"/>
                <a:gd name="connsiteX22" fmla="*/ 847763 w 1359731"/>
                <a:gd name="connsiteY22" fmla="*/ 783431 h 1578768"/>
                <a:gd name="connsiteX23" fmla="*/ 814425 w 1359731"/>
                <a:gd name="connsiteY23" fmla="*/ 812006 h 1578768"/>
                <a:gd name="connsiteX24" fmla="*/ 795375 w 1359731"/>
                <a:gd name="connsiteY24" fmla="*/ 835818 h 1578768"/>
                <a:gd name="connsiteX25" fmla="*/ 790613 w 1359731"/>
                <a:gd name="connsiteY25" fmla="*/ 854868 h 1578768"/>
                <a:gd name="connsiteX26" fmla="*/ 776325 w 1359731"/>
                <a:gd name="connsiteY26" fmla="*/ 873918 h 1578768"/>
                <a:gd name="connsiteX27" fmla="*/ 752513 w 1359731"/>
                <a:gd name="connsiteY27" fmla="*/ 912018 h 1578768"/>
                <a:gd name="connsiteX28" fmla="*/ 723938 w 1359731"/>
                <a:gd name="connsiteY28" fmla="*/ 940593 h 1578768"/>
                <a:gd name="connsiteX29" fmla="*/ 709650 w 1359731"/>
                <a:gd name="connsiteY29" fmla="*/ 964406 h 1578768"/>
                <a:gd name="connsiteX30" fmla="*/ 666788 w 1359731"/>
                <a:gd name="connsiteY30" fmla="*/ 997743 h 1578768"/>
                <a:gd name="connsiteX31" fmla="*/ 647738 w 1359731"/>
                <a:gd name="connsiteY31" fmla="*/ 1012031 h 1578768"/>
                <a:gd name="connsiteX32" fmla="*/ 600113 w 1359731"/>
                <a:gd name="connsiteY32" fmla="*/ 1054893 h 1578768"/>
                <a:gd name="connsiteX33" fmla="*/ 557250 w 1359731"/>
                <a:gd name="connsiteY33" fmla="*/ 1102518 h 1578768"/>
                <a:gd name="connsiteX34" fmla="*/ 538200 w 1359731"/>
                <a:gd name="connsiteY34" fmla="*/ 1116806 h 1578768"/>
                <a:gd name="connsiteX35" fmla="*/ 504863 w 1359731"/>
                <a:gd name="connsiteY35" fmla="*/ 1145381 h 1578768"/>
                <a:gd name="connsiteX36" fmla="*/ 476288 w 1359731"/>
                <a:gd name="connsiteY36" fmla="*/ 1183481 h 1578768"/>
                <a:gd name="connsiteX37" fmla="*/ 452475 w 1359731"/>
                <a:gd name="connsiteY37" fmla="*/ 1202531 h 1578768"/>
                <a:gd name="connsiteX38" fmla="*/ 423900 w 1359731"/>
                <a:gd name="connsiteY38" fmla="*/ 1231106 h 1578768"/>
                <a:gd name="connsiteX39" fmla="*/ 395325 w 1359731"/>
                <a:gd name="connsiteY39" fmla="*/ 1259681 h 1578768"/>
                <a:gd name="connsiteX40" fmla="*/ 385800 w 1359731"/>
                <a:gd name="connsiteY40" fmla="*/ 1273968 h 1578768"/>
                <a:gd name="connsiteX41" fmla="*/ 366750 w 1359731"/>
                <a:gd name="connsiteY41" fmla="*/ 1288256 h 1578768"/>
                <a:gd name="connsiteX42" fmla="*/ 352463 w 1359731"/>
                <a:gd name="connsiteY42" fmla="*/ 1307306 h 1578768"/>
                <a:gd name="connsiteX43" fmla="*/ 300075 w 1359731"/>
                <a:gd name="connsiteY43" fmla="*/ 1345406 h 1578768"/>
                <a:gd name="connsiteX44" fmla="*/ 238163 w 1359731"/>
                <a:gd name="connsiteY44" fmla="*/ 1388268 h 1578768"/>
                <a:gd name="connsiteX45" fmla="*/ 214350 w 1359731"/>
                <a:gd name="connsiteY45" fmla="*/ 1407318 h 1578768"/>
                <a:gd name="connsiteX46" fmla="*/ 185775 w 1359731"/>
                <a:gd name="connsiteY46" fmla="*/ 1426368 h 1578768"/>
                <a:gd name="connsiteX47" fmla="*/ 147675 w 1359731"/>
                <a:gd name="connsiteY47" fmla="*/ 1459706 h 1578768"/>
                <a:gd name="connsiteX48" fmla="*/ 109575 w 1359731"/>
                <a:gd name="connsiteY48" fmla="*/ 1483518 h 1578768"/>
                <a:gd name="connsiteX49" fmla="*/ 76238 w 1359731"/>
                <a:gd name="connsiteY49" fmla="*/ 1512093 h 1578768"/>
                <a:gd name="connsiteX50" fmla="*/ 61950 w 1359731"/>
                <a:gd name="connsiteY50" fmla="*/ 1526381 h 1578768"/>
                <a:gd name="connsiteX51" fmla="*/ 47663 w 1359731"/>
                <a:gd name="connsiteY51" fmla="*/ 1535906 h 1578768"/>
                <a:gd name="connsiteX52" fmla="*/ 23850 w 1359731"/>
                <a:gd name="connsiteY52" fmla="*/ 1554956 h 1578768"/>
                <a:gd name="connsiteX53" fmla="*/ 14325 w 1359731"/>
                <a:gd name="connsiteY53" fmla="*/ 1569243 h 1578768"/>
                <a:gd name="connsiteX54" fmla="*/ 38 w 1359731"/>
                <a:gd name="connsiteY54" fmla="*/ 1578768 h 1578768"/>
                <a:gd name="connsiteX0" fmla="*/ 1359731 w 1359731"/>
                <a:gd name="connsiteY0" fmla="*/ 0 h 1578768"/>
                <a:gd name="connsiteX1" fmla="*/ 1343063 w 1359731"/>
                <a:gd name="connsiteY1" fmla="*/ 45243 h 1578768"/>
                <a:gd name="connsiteX2" fmla="*/ 1324013 w 1359731"/>
                <a:gd name="connsiteY2" fmla="*/ 83343 h 1578768"/>
                <a:gd name="connsiteX3" fmla="*/ 1309725 w 1359731"/>
                <a:gd name="connsiteY3" fmla="*/ 111918 h 1578768"/>
                <a:gd name="connsiteX4" fmla="*/ 1304963 w 1359731"/>
                <a:gd name="connsiteY4" fmla="*/ 126206 h 1578768"/>
                <a:gd name="connsiteX5" fmla="*/ 1300200 w 1359731"/>
                <a:gd name="connsiteY5" fmla="*/ 145256 h 1578768"/>
                <a:gd name="connsiteX6" fmla="*/ 1290675 w 1359731"/>
                <a:gd name="connsiteY6" fmla="*/ 164306 h 1578768"/>
                <a:gd name="connsiteX7" fmla="*/ 1285913 w 1359731"/>
                <a:gd name="connsiteY7" fmla="*/ 178593 h 1578768"/>
                <a:gd name="connsiteX8" fmla="*/ 1276388 w 1359731"/>
                <a:gd name="connsiteY8" fmla="*/ 197643 h 1578768"/>
                <a:gd name="connsiteX9" fmla="*/ 1266863 w 1359731"/>
                <a:gd name="connsiteY9" fmla="*/ 221456 h 1578768"/>
                <a:gd name="connsiteX10" fmla="*/ 1238288 w 1359731"/>
                <a:gd name="connsiteY10" fmla="*/ 273843 h 1578768"/>
                <a:gd name="connsiteX11" fmla="*/ 1219238 w 1359731"/>
                <a:gd name="connsiteY11" fmla="*/ 311943 h 1578768"/>
                <a:gd name="connsiteX12" fmla="*/ 1195425 w 1359731"/>
                <a:gd name="connsiteY12" fmla="*/ 373856 h 1578768"/>
                <a:gd name="connsiteX13" fmla="*/ 1166850 w 1359731"/>
                <a:gd name="connsiteY13" fmla="*/ 438149 h 1578768"/>
                <a:gd name="connsiteX14" fmla="*/ 1116844 w 1359731"/>
                <a:gd name="connsiteY14" fmla="*/ 492918 h 1578768"/>
                <a:gd name="connsiteX15" fmla="*/ 1076363 w 1359731"/>
                <a:gd name="connsiteY15" fmla="*/ 547687 h 1578768"/>
                <a:gd name="connsiteX16" fmla="*/ 995400 w 1359731"/>
                <a:gd name="connsiteY16" fmla="*/ 635793 h 1578768"/>
                <a:gd name="connsiteX17" fmla="*/ 985875 w 1359731"/>
                <a:gd name="connsiteY17" fmla="*/ 650081 h 1578768"/>
                <a:gd name="connsiteX18" fmla="*/ 928725 w 1359731"/>
                <a:gd name="connsiteY18" fmla="*/ 692943 h 1578768"/>
                <a:gd name="connsiteX19" fmla="*/ 914438 w 1359731"/>
                <a:gd name="connsiteY19" fmla="*/ 707231 h 1578768"/>
                <a:gd name="connsiteX20" fmla="*/ 909675 w 1359731"/>
                <a:gd name="connsiteY20" fmla="*/ 721518 h 1578768"/>
                <a:gd name="connsiteX21" fmla="*/ 866813 w 1359731"/>
                <a:gd name="connsiteY21" fmla="*/ 769143 h 1578768"/>
                <a:gd name="connsiteX22" fmla="*/ 814425 w 1359731"/>
                <a:gd name="connsiteY22" fmla="*/ 812006 h 1578768"/>
                <a:gd name="connsiteX23" fmla="*/ 795375 w 1359731"/>
                <a:gd name="connsiteY23" fmla="*/ 835818 h 1578768"/>
                <a:gd name="connsiteX24" fmla="*/ 790613 w 1359731"/>
                <a:gd name="connsiteY24" fmla="*/ 854868 h 1578768"/>
                <a:gd name="connsiteX25" fmla="*/ 776325 w 1359731"/>
                <a:gd name="connsiteY25" fmla="*/ 873918 h 1578768"/>
                <a:gd name="connsiteX26" fmla="*/ 752513 w 1359731"/>
                <a:gd name="connsiteY26" fmla="*/ 912018 h 1578768"/>
                <a:gd name="connsiteX27" fmla="*/ 723938 w 1359731"/>
                <a:gd name="connsiteY27" fmla="*/ 940593 h 1578768"/>
                <a:gd name="connsiteX28" fmla="*/ 709650 w 1359731"/>
                <a:gd name="connsiteY28" fmla="*/ 964406 h 1578768"/>
                <a:gd name="connsiteX29" fmla="*/ 666788 w 1359731"/>
                <a:gd name="connsiteY29" fmla="*/ 997743 h 1578768"/>
                <a:gd name="connsiteX30" fmla="*/ 647738 w 1359731"/>
                <a:gd name="connsiteY30" fmla="*/ 1012031 h 1578768"/>
                <a:gd name="connsiteX31" fmla="*/ 600113 w 1359731"/>
                <a:gd name="connsiteY31" fmla="*/ 1054893 h 1578768"/>
                <a:gd name="connsiteX32" fmla="*/ 557250 w 1359731"/>
                <a:gd name="connsiteY32" fmla="*/ 1102518 h 1578768"/>
                <a:gd name="connsiteX33" fmla="*/ 538200 w 1359731"/>
                <a:gd name="connsiteY33" fmla="*/ 1116806 h 1578768"/>
                <a:gd name="connsiteX34" fmla="*/ 504863 w 1359731"/>
                <a:gd name="connsiteY34" fmla="*/ 1145381 h 1578768"/>
                <a:gd name="connsiteX35" fmla="*/ 476288 w 1359731"/>
                <a:gd name="connsiteY35" fmla="*/ 1183481 h 1578768"/>
                <a:gd name="connsiteX36" fmla="*/ 452475 w 1359731"/>
                <a:gd name="connsiteY36" fmla="*/ 1202531 h 1578768"/>
                <a:gd name="connsiteX37" fmla="*/ 423900 w 1359731"/>
                <a:gd name="connsiteY37" fmla="*/ 1231106 h 1578768"/>
                <a:gd name="connsiteX38" fmla="*/ 395325 w 1359731"/>
                <a:gd name="connsiteY38" fmla="*/ 1259681 h 1578768"/>
                <a:gd name="connsiteX39" fmla="*/ 385800 w 1359731"/>
                <a:gd name="connsiteY39" fmla="*/ 1273968 h 1578768"/>
                <a:gd name="connsiteX40" fmla="*/ 366750 w 1359731"/>
                <a:gd name="connsiteY40" fmla="*/ 1288256 h 1578768"/>
                <a:gd name="connsiteX41" fmla="*/ 352463 w 1359731"/>
                <a:gd name="connsiteY41" fmla="*/ 1307306 h 1578768"/>
                <a:gd name="connsiteX42" fmla="*/ 300075 w 1359731"/>
                <a:gd name="connsiteY42" fmla="*/ 1345406 h 1578768"/>
                <a:gd name="connsiteX43" fmla="*/ 238163 w 1359731"/>
                <a:gd name="connsiteY43" fmla="*/ 1388268 h 1578768"/>
                <a:gd name="connsiteX44" fmla="*/ 214350 w 1359731"/>
                <a:gd name="connsiteY44" fmla="*/ 1407318 h 1578768"/>
                <a:gd name="connsiteX45" fmla="*/ 185775 w 1359731"/>
                <a:gd name="connsiteY45" fmla="*/ 1426368 h 1578768"/>
                <a:gd name="connsiteX46" fmla="*/ 147675 w 1359731"/>
                <a:gd name="connsiteY46" fmla="*/ 1459706 h 1578768"/>
                <a:gd name="connsiteX47" fmla="*/ 109575 w 1359731"/>
                <a:gd name="connsiteY47" fmla="*/ 1483518 h 1578768"/>
                <a:gd name="connsiteX48" fmla="*/ 76238 w 1359731"/>
                <a:gd name="connsiteY48" fmla="*/ 1512093 h 1578768"/>
                <a:gd name="connsiteX49" fmla="*/ 61950 w 1359731"/>
                <a:gd name="connsiteY49" fmla="*/ 1526381 h 1578768"/>
                <a:gd name="connsiteX50" fmla="*/ 47663 w 1359731"/>
                <a:gd name="connsiteY50" fmla="*/ 1535906 h 1578768"/>
                <a:gd name="connsiteX51" fmla="*/ 23850 w 1359731"/>
                <a:gd name="connsiteY51" fmla="*/ 1554956 h 1578768"/>
                <a:gd name="connsiteX52" fmla="*/ 14325 w 1359731"/>
                <a:gd name="connsiteY52" fmla="*/ 1569243 h 1578768"/>
                <a:gd name="connsiteX53" fmla="*/ 38 w 1359731"/>
                <a:gd name="connsiteY53" fmla="*/ 1578768 h 1578768"/>
                <a:gd name="connsiteX0" fmla="*/ 1359731 w 1359731"/>
                <a:gd name="connsiteY0" fmla="*/ 0 h 1578768"/>
                <a:gd name="connsiteX1" fmla="*/ 1343063 w 1359731"/>
                <a:gd name="connsiteY1" fmla="*/ 45243 h 1578768"/>
                <a:gd name="connsiteX2" fmla="*/ 1324013 w 1359731"/>
                <a:gd name="connsiteY2" fmla="*/ 83343 h 1578768"/>
                <a:gd name="connsiteX3" fmla="*/ 1309725 w 1359731"/>
                <a:gd name="connsiteY3" fmla="*/ 111918 h 1578768"/>
                <a:gd name="connsiteX4" fmla="*/ 1304963 w 1359731"/>
                <a:gd name="connsiteY4" fmla="*/ 126206 h 1578768"/>
                <a:gd name="connsiteX5" fmla="*/ 1300200 w 1359731"/>
                <a:gd name="connsiteY5" fmla="*/ 145256 h 1578768"/>
                <a:gd name="connsiteX6" fmla="*/ 1290675 w 1359731"/>
                <a:gd name="connsiteY6" fmla="*/ 164306 h 1578768"/>
                <a:gd name="connsiteX7" fmla="*/ 1285913 w 1359731"/>
                <a:gd name="connsiteY7" fmla="*/ 178593 h 1578768"/>
                <a:gd name="connsiteX8" fmla="*/ 1276388 w 1359731"/>
                <a:gd name="connsiteY8" fmla="*/ 197643 h 1578768"/>
                <a:gd name="connsiteX9" fmla="*/ 1266863 w 1359731"/>
                <a:gd name="connsiteY9" fmla="*/ 221456 h 1578768"/>
                <a:gd name="connsiteX10" fmla="*/ 1238288 w 1359731"/>
                <a:gd name="connsiteY10" fmla="*/ 273843 h 1578768"/>
                <a:gd name="connsiteX11" fmla="*/ 1219238 w 1359731"/>
                <a:gd name="connsiteY11" fmla="*/ 311943 h 1578768"/>
                <a:gd name="connsiteX12" fmla="*/ 1195425 w 1359731"/>
                <a:gd name="connsiteY12" fmla="*/ 373856 h 1578768"/>
                <a:gd name="connsiteX13" fmla="*/ 1166850 w 1359731"/>
                <a:gd name="connsiteY13" fmla="*/ 438149 h 1578768"/>
                <a:gd name="connsiteX14" fmla="*/ 1116844 w 1359731"/>
                <a:gd name="connsiteY14" fmla="*/ 492918 h 1578768"/>
                <a:gd name="connsiteX15" fmla="*/ 1076363 w 1359731"/>
                <a:gd name="connsiteY15" fmla="*/ 547687 h 1578768"/>
                <a:gd name="connsiteX16" fmla="*/ 995400 w 1359731"/>
                <a:gd name="connsiteY16" fmla="*/ 635793 h 1578768"/>
                <a:gd name="connsiteX17" fmla="*/ 985875 w 1359731"/>
                <a:gd name="connsiteY17" fmla="*/ 650081 h 1578768"/>
                <a:gd name="connsiteX18" fmla="*/ 928725 w 1359731"/>
                <a:gd name="connsiteY18" fmla="*/ 692943 h 1578768"/>
                <a:gd name="connsiteX19" fmla="*/ 914438 w 1359731"/>
                <a:gd name="connsiteY19" fmla="*/ 707231 h 1578768"/>
                <a:gd name="connsiteX20" fmla="*/ 909675 w 1359731"/>
                <a:gd name="connsiteY20" fmla="*/ 721518 h 1578768"/>
                <a:gd name="connsiteX21" fmla="*/ 866813 w 1359731"/>
                <a:gd name="connsiteY21" fmla="*/ 769143 h 1578768"/>
                <a:gd name="connsiteX22" fmla="*/ 795375 w 1359731"/>
                <a:gd name="connsiteY22" fmla="*/ 835818 h 1578768"/>
                <a:gd name="connsiteX23" fmla="*/ 790613 w 1359731"/>
                <a:gd name="connsiteY23" fmla="*/ 854868 h 1578768"/>
                <a:gd name="connsiteX24" fmla="*/ 776325 w 1359731"/>
                <a:gd name="connsiteY24" fmla="*/ 873918 h 1578768"/>
                <a:gd name="connsiteX25" fmla="*/ 752513 w 1359731"/>
                <a:gd name="connsiteY25" fmla="*/ 912018 h 1578768"/>
                <a:gd name="connsiteX26" fmla="*/ 723938 w 1359731"/>
                <a:gd name="connsiteY26" fmla="*/ 940593 h 1578768"/>
                <a:gd name="connsiteX27" fmla="*/ 709650 w 1359731"/>
                <a:gd name="connsiteY27" fmla="*/ 964406 h 1578768"/>
                <a:gd name="connsiteX28" fmla="*/ 666788 w 1359731"/>
                <a:gd name="connsiteY28" fmla="*/ 997743 h 1578768"/>
                <a:gd name="connsiteX29" fmla="*/ 647738 w 1359731"/>
                <a:gd name="connsiteY29" fmla="*/ 1012031 h 1578768"/>
                <a:gd name="connsiteX30" fmla="*/ 600113 w 1359731"/>
                <a:gd name="connsiteY30" fmla="*/ 1054893 h 1578768"/>
                <a:gd name="connsiteX31" fmla="*/ 557250 w 1359731"/>
                <a:gd name="connsiteY31" fmla="*/ 1102518 h 1578768"/>
                <a:gd name="connsiteX32" fmla="*/ 538200 w 1359731"/>
                <a:gd name="connsiteY32" fmla="*/ 1116806 h 1578768"/>
                <a:gd name="connsiteX33" fmla="*/ 504863 w 1359731"/>
                <a:gd name="connsiteY33" fmla="*/ 1145381 h 1578768"/>
                <a:gd name="connsiteX34" fmla="*/ 476288 w 1359731"/>
                <a:gd name="connsiteY34" fmla="*/ 1183481 h 1578768"/>
                <a:gd name="connsiteX35" fmla="*/ 452475 w 1359731"/>
                <a:gd name="connsiteY35" fmla="*/ 1202531 h 1578768"/>
                <a:gd name="connsiteX36" fmla="*/ 423900 w 1359731"/>
                <a:gd name="connsiteY36" fmla="*/ 1231106 h 1578768"/>
                <a:gd name="connsiteX37" fmla="*/ 395325 w 1359731"/>
                <a:gd name="connsiteY37" fmla="*/ 1259681 h 1578768"/>
                <a:gd name="connsiteX38" fmla="*/ 385800 w 1359731"/>
                <a:gd name="connsiteY38" fmla="*/ 1273968 h 1578768"/>
                <a:gd name="connsiteX39" fmla="*/ 366750 w 1359731"/>
                <a:gd name="connsiteY39" fmla="*/ 1288256 h 1578768"/>
                <a:gd name="connsiteX40" fmla="*/ 352463 w 1359731"/>
                <a:gd name="connsiteY40" fmla="*/ 1307306 h 1578768"/>
                <a:gd name="connsiteX41" fmla="*/ 300075 w 1359731"/>
                <a:gd name="connsiteY41" fmla="*/ 1345406 h 1578768"/>
                <a:gd name="connsiteX42" fmla="*/ 238163 w 1359731"/>
                <a:gd name="connsiteY42" fmla="*/ 1388268 h 1578768"/>
                <a:gd name="connsiteX43" fmla="*/ 214350 w 1359731"/>
                <a:gd name="connsiteY43" fmla="*/ 1407318 h 1578768"/>
                <a:gd name="connsiteX44" fmla="*/ 185775 w 1359731"/>
                <a:gd name="connsiteY44" fmla="*/ 1426368 h 1578768"/>
                <a:gd name="connsiteX45" fmla="*/ 147675 w 1359731"/>
                <a:gd name="connsiteY45" fmla="*/ 1459706 h 1578768"/>
                <a:gd name="connsiteX46" fmla="*/ 109575 w 1359731"/>
                <a:gd name="connsiteY46" fmla="*/ 1483518 h 1578768"/>
                <a:gd name="connsiteX47" fmla="*/ 76238 w 1359731"/>
                <a:gd name="connsiteY47" fmla="*/ 1512093 h 1578768"/>
                <a:gd name="connsiteX48" fmla="*/ 61950 w 1359731"/>
                <a:gd name="connsiteY48" fmla="*/ 1526381 h 1578768"/>
                <a:gd name="connsiteX49" fmla="*/ 47663 w 1359731"/>
                <a:gd name="connsiteY49" fmla="*/ 1535906 h 1578768"/>
                <a:gd name="connsiteX50" fmla="*/ 23850 w 1359731"/>
                <a:gd name="connsiteY50" fmla="*/ 1554956 h 1578768"/>
                <a:gd name="connsiteX51" fmla="*/ 14325 w 1359731"/>
                <a:gd name="connsiteY51" fmla="*/ 1569243 h 1578768"/>
                <a:gd name="connsiteX52" fmla="*/ 38 w 1359731"/>
                <a:gd name="connsiteY52" fmla="*/ 1578768 h 1578768"/>
                <a:gd name="connsiteX0" fmla="*/ 1359731 w 1359731"/>
                <a:gd name="connsiteY0" fmla="*/ 0 h 1578768"/>
                <a:gd name="connsiteX1" fmla="*/ 1343063 w 1359731"/>
                <a:gd name="connsiteY1" fmla="*/ 45243 h 1578768"/>
                <a:gd name="connsiteX2" fmla="*/ 1324013 w 1359731"/>
                <a:gd name="connsiteY2" fmla="*/ 83343 h 1578768"/>
                <a:gd name="connsiteX3" fmla="*/ 1309725 w 1359731"/>
                <a:gd name="connsiteY3" fmla="*/ 111918 h 1578768"/>
                <a:gd name="connsiteX4" fmla="*/ 1304963 w 1359731"/>
                <a:gd name="connsiteY4" fmla="*/ 126206 h 1578768"/>
                <a:gd name="connsiteX5" fmla="*/ 1300200 w 1359731"/>
                <a:gd name="connsiteY5" fmla="*/ 145256 h 1578768"/>
                <a:gd name="connsiteX6" fmla="*/ 1290675 w 1359731"/>
                <a:gd name="connsiteY6" fmla="*/ 164306 h 1578768"/>
                <a:gd name="connsiteX7" fmla="*/ 1285913 w 1359731"/>
                <a:gd name="connsiteY7" fmla="*/ 178593 h 1578768"/>
                <a:gd name="connsiteX8" fmla="*/ 1276388 w 1359731"/>
                <a:gd name="connsiteY8" fmla="*/ 197643 h 1578768"/>
                <a:gd name="connsiteX9" fmla="*/ 1266863 w 1359731"/>
                <a:gd name="connsiteY9" fmla="*/ 221456 h 1578768"/>
                <a:gd name="connsiteX10" fmla="*/ 1238288 w 1359731"/>
                <a:gd name="connsiteY10" fmla="*/ 273843 h 1578768"/>
                <a:gd name="connsiteX11" fmla="*/ 1219238 w 1359731"/>
                <a:gd name="connsiteY11" fmla="*/ 311943 h 1578768"/>
                <a:gd name="connsiteX12" fmla="*/ 1195425 w 1359731"/>
                <a:gd name="connsiteY12" fmla="*/ 373856 h 1578768"/>
                <a:gd name="connsiteX13" fmla="*/ 1166850 w 1359731"/>
                <a:gd name="connsiteY13" fmla="*/ 438149 h 1578768"/>
                <a:gd name="connsiteX14" fmla="*/ 1116844 w 1359731"/>
                <a:gd name="connsiteY14" fmla="*/ 492918 h 1578768"/>
                <a:gd name="connsiteX15" fmla="*/ 1076363 w 1359731"/>
                <a:gd name="connsiteY15" fmla="*/ 547687 h 1578768"/>
                <a:gd name="connsiteX16" fmla="*/ 995400 w 1359731"/>
                <a:gd name="connsiteY16" fmla="*/ 635793 h 1578768"/>
                <a:gd name="connsiteX17" fmla="*/ 985875 w 1359731"/>
                <a:gd name="connsiteY17" fmla="*/ 650081 h 1578768"/>
                <a:gd name="connsiteX18" fmla="*/ 928725 w 1359731"/>
                <a:gd name="connsiteY18" fmla="*/ 692943 h 1578768"/>
                <a:gd name="connsiteX19" fmla="*/ 914438 w 1359731"/>
                <a:gd name="connsiteY19" fmla="*/ 707231 h 1578768"/>
                <a:gd name="connsiteX20" fmla="*/ 909675 w 1359731"/>
                <a:gd name="connsiteY20" fmla="*/ 721518 h 1578768"/>
                <a:gd name="connsiteX21" fmla="*/ 885863 w 1359731"/>
                <a:gd name="connsiteY21" fmla="*/ 797718 h 1578768"/>
                <a:gd name="connsiteX22" fmla="*/ 795375 w 1359731"/>
                <a:gd name="connsiteY22" fmla="*/ 835818 h 1578768"/>
                <a:gd name="connsiteX23" fmla="*/ 790613 w 1359731"/>
                <a:gd name="connsiteY23" fmla="*/ 854868 h 1578768"/>
                <a:gd name="connsiteX24" fmla="*/ 776325 w 1359731"/>
                <a:gd name="connsiteY24" fmla="*/ 873918 h 1578768"/>
                <a:gd name="connsiteX25" fmla="*/ 752513 w 1359731"/>
                <a:gd name="connsiteY25" fmla="*/ 912018 h 1578768"/>
                <a:gd name="connsiteX26" fmla="*/ 723938 w 1359731"/>
                <a:gd name="connsiteY26" fmla="*/ 940593 h 1578768"/>
                <a:gd name="connsiteX27" fmla="*/ 709650 w 1359731"/>
                <a:gd name="connsiteY27" fmla="*/ 964406 h 1578768"/>
                <a:gd name="connsiteX28" fmla="*/ 666788 w 1359731"/>
                <a:gd name="connsiteY28" fmla="*/ 997743 h 1578768"/>
                <a:gd name="connsiteX29" fmla="*/ 647738 w 1359731"/>
                <a:gd name="connsiteY29" fmla="*/ 1012031 h 1578768"/>
                <a:gd name="connsiteX30" fmla="*/ 600113 w 1359731"/>
                <a:gd name="connsiteY30" fmla="*/ 1054893 h 1578768"/>
                <a:gd name="connsiteX31" fmla="*/ 557250 w 1359731"/>
                <a:gd name="connsiteY31" fmla="*/ 1102518 h 1578768"/>
                <a:gd name="connsiteX32" fmla="*/ 538200 w 1359731"/>
                <a:gd name="connsiteY32" fmla="*/ 1116806 h 1578768"/>
                <a:gd name="connsiteX33" fmla="*/ 504863 w 1359731"/>
                <a:gd name="connsiteY33" fmla="*/ 1145381 h 1578768"/>
                <a:gd name="connsiteX34" fmla="*/ 476288 w 1359731"/>
                <a:gd name="connsiteY34" fmla="*/ 1183481 h 1578768"/>
                <a:gd name="connsiteX35" fmla="*/ 452475 w 1359731"/>
                <a:gd name="connsiteY35" fmla="*/ 1202531 h 1578768"/>
                <a:gd name="connsiteX36" fmla="*/ 423900 w 1359731"/>
                <a:gd name="connsiteY36" fmla="*/ 1231106 h 1578768"/>
                <a:gd name="connsiteX37" fmla="*/ 395325 w 1359731"/>
                <a:gd name="connsiteY37" fmla="*/ 1259681 h 1578768"/>
                <a:gd name="connsiteX38" fmla="*/ 385800 w 1359731"/>
                <a:gd name="connsiteY38" fmla="*/ 1273968 h 1578768"/>
                <a:gd name="connsiteX39" fmla="*/ 366750 w 1359731"/>
                <a:gd name="connsiteY39" fmla="*/ 1288256 h 1578768"/>
                <a:gd name="connsiteX40" fmla="*/ 352463 w 1359731"/>
                <a:gd name="connsiteY40" fmla="*/ 1307306 h 1578768"/>
                <a:gd name="connsiteX41" fmla="*/ 300075 w 1359731"/>
                <a:gd name="connsiteY41" fmla="*/ 1345406 h 1578768"/>
                <a:gd name="connsiteX42" fmla="*/ 238163 w 1359731"/>
                <a:gd name="connsiteY42" fmla="*/ 1388268 h 1578768"/>
                <a:gd name="connsiteX43" fmla="*/ 214350 w 1359731"/>
                <a:gd name="connsiteY43" fmla="*/ 1407318 h 1578768"/>
                <a:gd name="connsiteX44" fmla="*/ 185775 w 1359731"/>
                <a:gd name="connsiteY44" fmla="*/ 1426368 h 1578768"/>
                <a:gd name="connsiteX45" fmla="*/ 147675 w 1359731"/>
                <a:gd name="connsiteY45" fmla="*/ 1459706 h 1578768"/>
                <a:gd name="connsiteX46" fmla="*/ 109575 w 1359731"/>
                <a:gd name="connsiteY46" fmla="*/ 1483518 h 1578768"/>
                <a:gd name="connsiteX47" fmla="*/ 76238 w 1359731"/>
                <a:gd name="connsiteY47" fmla="*/ 1512093 h 1578768"/>
                <a:gd name="connsiteX48" fmla="*/ 61950 w 1359731"/>
                <a:gd name="connsiteY48" fmla="*/ 1526381 h 1578768"/>
                <a:gd name="connsiteX49" fmla="*/ 47663 w 1359731"/>
                <a:gd name="connsiteY49" fmla="*/ 1535906 h 1578768"/>
                <a:gd name="connsiteX50" fmla="*/ 23850 w 1359731"/>
                <a:gd name="connsiteY50" fmla="*/ 1554956 h 1578768"/>
                <a:gd name="connsiteX51" fmla="*/ 14325 w 1359731"/>
                <a:gd name="connsiteY51" fmla="*/ 1569243 h 1578768"/>
                <a:gd name="connsiteX52" fmla="*/ 38 w 1359731"/>
                <a:gd name="connsiteY52" fmla="*/ 1578768 h 1578768"/>
                <a:gd name="connsiteX0" fmla="*/ 1359731 w 1359731"/>
                <a:gd name="connsiteY0" fmla="*/ 0 h 1578768"/>
                <a:gd name="connsiteX1" fmla="*/ 1343063 w 1359731"/>
                <a:gd name="connsiteY1" fmla="*/ 45243 h 1578768"/>
                <a:gd name="connsiteX2" fmla="*/ 1324013 w 1359731"/>
                <a:gd name="connsiteY2" fmla="*/ 83343 h 1578768"/>
                <a:gd name="connsiteX3" fmla="*/ 1309725 w 1359731"/>
                <a:gd name="connsiteY3" fmla="*/ 111918 h 1578768"/>
                <a:gd name="connsiteX4" fmla="*/ 1304963 w 1359731"/>
                <a:gd name="connsiteY4" fmla="*/ 126206 h 1578768"/>
                <a:gd name="connsiteX5" fmla="*/ 1300200 w 1359731"/>
                <a:gd name="connsiteY5" fmla="*/ 145256 h 1578768"/>
                <a:gd name="connsiteX6" fmla="*/ 1290675 w 1359731"/>
                <a:gd name="connsiteY6" fmla="*/ 164306 h 1578768"/>
                <a:gd name="connsiteX7" fmla="*/ 1285913 w 1359731"/>
                <a:gd name="connsiteY7" fmla="*/ 178593 h 1578768"/>
                <a:gd name="connsiteX8" fmla="*/ 1276388 w 1359731"/>
                <a:gd name="connsiteY8" fmla="*/ 197643 h 1578768"/>
                <a:gd name="connsiteX9" fmla="*/ 1266863 w 1359731"/>
                <a:gd name="connsiteY9" fmla="*/ 221456 h 1578768"/>
                <a:gd name="connsiteX10" fmla="*/ 1238288 w 1359731"/>
                <a:gd name="connsiteY10" fmla="*/ 273843 h 1578768"/>
                <a:gd name="connsiteX11" fmla="*/ 1219238 w 1359731"/>
                <a:gd name="connsiteY11" fmla="*/ 311943 h 1578768"/>
                <a:gd name="connsiteX12" fmla="*/ 1195425 w 1359731"/>
                <a:gd name="connsiteY12" fmla="*/ 373856 h 1578768"/>
                <a:gd name="connsiteX13" fmla="*/ 1166850 w 1359731"/>
                <a:gd name="connsiteY13" fmla="*/ 438149 h 1578768"/>
                <a:gd name="connsiteX14" fmla="*/ 1116844 w 1359731"/>
                <a:gd name="connsiteY14" fmla="*/ 492918 h 1578768"/>
                <a:gd name="connsiteX15" fmla="*/ 1076363 w 1359731"/>
                <a:gd name="connsiteY15" fmla="*/ 547687 h 1578768"/>
                <a:gd name="connsiteX16" fmla="*/ 995400 w 1359731"/>
                <a:gd name="connsiteY16" fmla="*/ 635793 h 1578768"/>
                <a:gd name="connsiteX17" fmla="*/ 985875 w 1359731"/>
                <a:gd name="connsiteY17" fmla="*/ 650081 h 1578768"/>
                <a:gd name="connsiteX18" fmla="*/ 928725 w 1359731"/>
                <a:gd name="connsiteY18" fmla="*/ 692943 h 1578768"/>
                <a:gd name="connsiteX19" fmla="*/ 914438 w 1359731"/>
                <a:gd name="connsiteY19" fmla="*/ 707231 h 1578768"/>
                <a:gd name="connsiteX20" fmla="*/ 909675 w 1359731"/>
                <a:gd name="connsiteY20" fmla="*/ 721518 h 1578768"/>
                <a:gd name="connsiteX21" fmla="*/ 885863 w 1359731"/>
                <a:gd name="connsiteY21" fmla="*/ 797718 h 1578768"/>
                <a:gd name="connsiteX22" fmla="*/ 804900 w 1359731"/>
                <a:gd name="connsiteY22" fmla="*/ 840580 h 1578768"/>
                <a:gd name="connsiteX23" fmla="*/ 790613 w 1359731"/>
                <a:gd name="connsiteY23" fmla="*/ 854868 h 1578768"/>
                <a:gd name="connsiteX24" fmla="*/ 776325 w 1359731"/>
                <a:gd name="connsiteY24" fmla="*/ 873918 h 1578768"/>
                <a:gd name="connsiteX25" fmla="*/ 752513 w 1359731"/>
                <a:gd name="connsiteY25" fmla="*/ 912018 h 1578768"/>
                <a:gd name="connsiteX26" fmla="*/ 723938 w 1359731"/>
                <a:gd name="connsiteY26" fmla="*/ 940593 h 1578768"/>
                <a:gd name="connsiteX27" fmla="*/ 709650 w 1359731"/>
                <a:gd name="connsiteY27" fmla="*/ 964406 h 1578768"/>
                <a:gd name="connsiteX28" fmla="*/ 666788 w 1359731"/>
                <a:gd name="connsiteY28" fmla="*/ 997743 h 1578768"/>
                <a:gd name="connsiteX29" fmla="*/ 647738 w 1359731"/>
                <a:gd name="connsiteY29" fmla="*/ 1012031 h 1578768"/>
                <a:gd name="connsiteX30" fmla="*/ 600113 w 1359731"/>
                <a:gd name="connsiteY30" fmla="*/ 1054893 h 1578768"/>
                <a:gd name="connsiteX31" fmla="*/ 557250 w 1359731"/>
                <a:gd name="connsiteY31" fmla="*/ 1102518 h 1578768"/>
                <a:gd name="connsiteX32" fmla="*/ 538200 w 1359731"/>
                <a:gd name="connsiteY32" fmla="*/ 1116806 h 1578768"/>
                <a:gd name="connsiteX33" fmla="*/ 504863 w 1359731"/>
                <a:gd name="connsiteY33" fmla="*/ 1145381 h 1578768"/>
                <a:gd name="connsiteX34" fmla="*/ 476288 w 1359731"/>
                <a:gd name="connsiteY34" fmla="*/ 1183481 h 1578768"/>
                <a:gd name="connsiteX35" fmla="*/ 452475 w 1359731"/>
                <a:gd name="connsiteY35" fmla="*/ 1202531 h 1578768"/>
                <a:gd name="connsiteX36" fmla="*/ 423900 w 1359731"/>
                <a:gd name="connsiteY36" fmla="*/ 1231106 h 1578768"/>
                <a:gd name="connsiteX37" fmla="*/ 395325 w 1359731"/>
                <a:gd name="connsiteY37" fmla="*/ 1259681 h 1578768"/>
                <a:gd name="connsiteX38" fmla="*/ 385800 w 1359731"/>
                <a:gd name="connsiteY38" fmla="*/ 1273968 h 1578768"/>
                <a:gd name="connsiteX39" fmla="*/ 366750 w 1359731"/>
                <a:gd name="connsiteY39" fmla="*/ 1288256 h 1578768"/>
                <a:gd name="connsiteX40" fmla="*/ 352463 w 1359731"/>
                <a:gd name="connsiteY40" fmla="*/ 1307306 h 1578768"/>
                <a:gd name="connsiteX41" fmla="*/ 300075 w 1359731"/>
                <a:gd name="connsiteY41" fmla="*/ 1345406 h 1578768"/>
                <a:gd name="connsiteX42" fmla="*/ 238163 w 1359731"/>
                <a:gd name="connsiteY42" fmla="*/ 1388268 h 1578768"/>
                <a:gd name="connsiteX43" fmla="*/ 214350 w 1359731"/>
                <a:gd name="connsiteY43" fmla="*/ 1407318 h 1578768"/>
                <a:gd name="connsiteX44" fmla="*/ 185775 w 1359731"/>
                <a:gd name="connsiteY44" fmla="*/ 1426368 h 1578768"/>
                <a:gd name="connsiteX45" fmla="*/ 147675 w 1359731"/>
                <a:gd name="connsiteY45" fmla="*/ 1459706 h 1578768"/>
                <a:gd name="connsiteX46" fmla="*/ 109575 w 1359731"/>
                <a:gd name="connsiteY46" fmla="*/ 1483518 h 1578768"/>
                <a:gd name="connsiteX47" fmla="*/ 76238 w 1359731"/>
                <a:gd name="connsiteY47" fmla="*/ 1512093 h 1578768"/>
                <a:gd name="connsiteX48" fmla="*/ 61950 w 1359731"/>
                <a:gd name="connsiteY48" fmla="*/ 1526381 h 1578768"/>
                <a:gd name="connsiteX49" fmla="*/ 47663 w 1359731"/>
                <a:gd name="connsiteY49" fmla="*/ 1535906 h 1578768"/>
                <a:gd name="connsiteX50" fmla="*/ 23850 w 1359731"/>
                <a:gd name="connsiteY50" fmla="*/ 1554956 h 1578768"/>
                <a:gd name="connsiteX51" fmla="*/ 14325 w 1359731"/>
                <a:gd name="connsiteY51" fmla="*/ 1569243 h 1578768"/>
                <a:gd name="connsiteX52" fmla="*/ 38 w 1359731"/>
                <a:gd name="connsiteY52" fmla="*/ 1578768 h 1578768"/>
                <a:gd name="connsiteX0" fmla="*/ 1359731 w 1359731"/>
                <a:gd name="connsiteY0" fmla="*/ 0 h 1578768"/>
                <a:gd name="connsiteX1" fmla="*/ 1343063 w 1359731"/>
                <a:gd name="connsiteY1" fmla="*/ 45243 h 1578768"/>
                <a:gd name="connsiteX2" fmla="*/ 1324013 w 1359731"/>
                <a:gd name="connsiteY2" fmla="*/ 83343 h 1578768"/>
                <a:gd name="connsiteX3" fmla="*/ 1309725 w 1359731"/>
                <a:gd name="connsiteY3" fmla="*/ 111918 h 1578768"/>
                <a:gd name="connsiteX4" fmla="*/ 1304963 w 1359731"/>
                <a:gd name="connsiteY4" fmla="*/ 126206 h 1578768"/>
                <a:gd name="connsiteX5" fmla="*/ 1300200 w 1359731"/>
                <a:gd name="connsiteY5" fmla="*/ 145256 h 1578768"/>
                <a:gd name="connsiteX6" fmla="*/ 1290675 w 1359731"/>
                <a:gd name="connsiteY6" fmla="*/ 164306 h 1578768"/>
                <a:gd name="connsiteX7" fmla="*/ 1285913 w 1359731"/>
                <a:gd name="connsiteY7" fmla="*/ 178593 h 1578768"/>
                <a:gd name="connsiteX8" fmla="*/ 1276388 w 1359731"/>
                <a:gd name="connsiteY8" fmla="*/ 197643 h 1578768"/>
                <a:gd name="connsiteX9" fmla="*/ 1266863 w 1359731"/>
                <a:gd name="connsiteY9" fmla="*/ 221456 h 1578768"/>
                <a:gd name="connsiteX10" fmla="*/ 1238288 w 1359731"/>
                <a:gd name="connsiteY10" fmla="*/ 273843 h 1578768"/>
                <a:gd name="connsiteX11" fmla="*/ 1219238 w 1359731"/>
                <a:gd name="connsiteY11" fmla="*/ 311943 h 1578768"/>
                <a:gd name="connsiteX12" fmla="*/ 1195425 w 1359731"/>
                <a:gd name="connsiteY12" fmla="*/ 373856 h 1578768"/>
                <a:gd name="connsiteX13" fmla="*/ 1166850 w 1359731"/>
                <a:gd name="connsiteY13" fmla="*/ 438149 h 1578768"/>
                <a:gd name="connsiteX14" fmla="*/ 1116844 w 1359731"/>
                <a:gd name="connsiteY14" fmla="*/ 492918 h 1578768"/>
                <a:gd name="connsiteX15" fmla="*/ 1076363 w 1359731"/>
                <a:gd name="connsiteY15" fmla="*/ 547687 h 1578768"/>
                <a:gd name="connsiteX16" fmla="*/ 995400 w 1359731"/>
                <a:gd name="connsiteY16" fmla="*/ 635793 h 1578768"/>
                <a:gd name="connsiteX17" fmla="*/ 985875 w 1359731"/>
                <a:gd name="connsiteY17" fmla="*/ 650081 h 1578768"/>
                <a:gd name="connsiteX18" fmla="*/ 928725 w 1359731"/>
                <a:gd name="connsiteY18" fmla="*/ 692943 h 1578768"/>
                <a:gd name="connsiteX19" fmla="*/ 914438 w 1359731"/>
                <a:gd name="connsiteY19" fmla="*/ 707231 h 1578768"/>
                <a:gd name="connsiteX20" fmla="*/ 909675 w 1359731"/>
                <a:gd name="connsiteY20" fmla="*/ 721518 h 1578768"/>
                <a:gd name="connsiteX21" fmla="*/ 885863 w 1359731"/>
                <a:gd name="connsiteY21" fmla="*/ 797718 h 1578768"/>
                <a:gd name="connsiteX22" fmla="*/ 790613 w 1359731"/>
                <a:gd name="connsiteY22" fmla="*/ 854868 h 1578768"/>
                <a:gd name="connsiteX23" fmla="*/ 776325 w 1359731"/>
                <a:gd name="connsiteY23" fmla="*/ 873918 h 1578768"/>
                <a:gd name="connsiteX24" fmla="*/ 752513 w 1359731"/>
                <a:gd name="connsiteY24" fmla="*/ 912018 h 1578768"/>
                <a:gd name="connsiteX25" fmla="*/ 723938 w 1359731"/>
                <a:gd name="connsiteY25" fmla="*/ 940593 h 1578768"/>
                <a:gd name="connsiteX26" fmla="*/ 709650 w 1359731"/>
                <a:gd name="connsiteY26" fmla="*/ 964406 h 1578768"/>
                <a:gd name="connsiteX27" fmla="*/ 666788 w 1359731"/>
                <a:gd name="connsiteY27" fmla="*/ 997743 h 1578768"/>
                <a:gd name="connsiteX28" fmla="*/ 647738 w 1359731"/>
                <a:gd name="connsiteY28" fmla="*/ 1012031 h 1578768"/>
                <a:gd name="connsiteX29" fmla="*/ 600113 w 1359731"/>
                <a:gd name="connsiteY29" fmla="*/ 1054893 h 1578768"/>
                <a:gd name="connsiteX30" fmla="*/ 557250 w 1359731"/>
                <a:gd name="connsiteY30" fmla="*/ 1102518 h 1578768"/>
                <a:gd name="connsiteX31" fmla="*/ 538200 w 1359731"/>
                <a:gd name="connsiteY31" fmla="*/ 1116806 h 1578768"/>
                <a:gd name="connsiteX32" fmla="*/ 504863 w 1359731"/>
                <a:gd name="connsiteY32" fmla="*/ 1145381 h 1578768"/>
                <a:gd name="connsiteX33" fmla="*/ 476288 w 1359731"/>
                <a:gd name="connsiteY33" fmla="*/ 1183481 h 1578768"/>
                <a:gd name="connsiteX34" fmla="*/ 452475 w 1359731"/>
                <a:gd name="connsiteY34" fmla="*/ 1202531 h 1578768"/>
                <a:gd name="connsiteX35" fmla="*/ 423900 w 1359731"/>
                <a:gd name="connsiteY35" fmla="*/ 1231106 h 1578768"/>
                <a:gd name="connsiteX36" fmla="*/ 395325 w 1359731"/>
                <a:gd name="connsiteY36" fmla="*/ 1259681 h 1578768"/>
                <a:gd name="connsiteX37" fmla="*/ 385800 w 1359731"/>
                <a:gd name="connsiteY37" fmla="*/ 1273968 h 1578768"/>
                <a:gd name="connsiteX38" fmla="*/ 366750 w 1359731"/>
                <a:gd name="connsiteY38" fmla="*/ 1288256 h 1578768"/>
                <a:gd name="connsiteX39" fmla="*/ 352463 w 1359731"/>
                <a:gd name="connsiteY39" fmla="*/ 1307306 h 1578768"/>
                <a:gd name="connsiteX40" fmla="*/ 300075 w 1359731"/>
                <a:gd name="connsiteY40" fmla="*/ 1345406 h 1578768"/>
                <a:gd name="connsiteX41" fmla="*/ 238163 w 1359731"/>
                <a:gd name="connsiteY41" fmla="*/ 1388268 h 1578768"/>
                <a:gd name="connsiteX42" fmla="*/ 214350 w 1359731"/>
                <a:gd name="connsiteY42" fmla="*/ 1407318 h 1578768"/>
                <a:gd name="connsiteX43" fmla="*/ 185775 w 1359731"/>
                <a:gd name="connsiteY43" fmla="*/ 1426368 h 1578768"/>
                <a:gd name="connsiteX44" fmla="*/ 147675 w 1359731"/>
                <a:gd name="connsiteY44" fmla="*/ 1459706 h 1578768"/>
                <a:gd name="connsiteX45" fmla="*/ 109575 w 1359731"/>
                <a:gd name="connsiteY45" fmla="*/ 1483518 h 1578768"/>
                <a:gd name="connsiteX46" fmla="*/ 76238 w 1359731"/>
                <a:gd name="connsiteY46" fmla="*/ 1512093 h 1578768"/>
                <a:gd name="connsiteX47" fmla="*/ 61950 w 1359731"/>
                <a:gd name="connsiteY47" fmla="*/ 1526381 h 1578768"/>
                <a:gd name="connsiteX48" fmla="*/ 47663 w 1359731"/>
                <a:gd name="connsiteY48" fmla="*/ 1535906 h 1578768"/>
                <a:gd name="connsiteX49" fmla="*/ 23850 w 1359731"/>
                <a:gd name="connsiteY49" fmla="*/ 1554956 h 1578768"/>
                <a:gd name="connsiteX50" fmla="*/ 14325 w 1359731"/>
                <a:gd name="connsiteY50" fmla="*/ 1569243 h 1578768"/>
                <a:gd name="connsiteX51" fmla="*/ 38 w 1359731"/>
                <a:gd name="connsiteY51" fmla="*/ 1578768 h 1578768"/>
                <a:gd name="connsiteX0" fmla="*/ 1359731 w 1359731"/>
                <a:gd name="connsiteY0" fmla="*/ 0 h 1578768"/>
                <a:gd name="connsiteX1" fmla="*/ 1343063 w 1359731"/>
                <a:gd name="connsiteY1" fmla="*/ 45243 h 1578768"/>
                <a:gd name="connsiteX2" fmla="*/ 1324013 w 1359731"/>
                <a:gd name="connsiteY2" fmla="*/ 83343 h 1578768"/>
                <a:gd name="connsiteX3" fmla="*/ 1309725 w 1359731"/>
                <a:gd name="connsiteY3" fmla="*/ 111918 h 1578768"/>
                <a:gd name="connsiteX4" fmla="*/ 1304963 w 1359731"/>
                <a:gd name="connsiteY4" fmla="*/ 126206 h 1578768"/>
                <a:gd name="connsiteX5" fmla="*/ 1300200 w 1359731"/>
                <a:gd name="connsiteY5" fmla="*/ 145256 h 1578768"/>
                <a:gd name="connsiteX6" fmla="*/ 1290675 w 1359731"/>
                <a:gd name="connsiteY6" fmla="*/ 164306 h 1578768"/>
                <a:gd name="connsiteX7" fmla="*/ 1285913 w 1359731"/>
                <a:gd name="connsiteY7" fmla="*/ 178593 h 1578768"/>
                <a:gd name="connsiteX8" fmla="*/ 1276388 w 1359731"/>
                <a:gd name="connsiteY8" fmla="*/ 197643 h 1578768"/>
                <a:gd name="connsiteX9" fmla="*/ 1266863 w 1359731"/>
                <a:gd name="connsiteY9" fmla="*/ 221456 h 1578768"/>
                <a:gd name="connsiteX10" fmla="*/ 1238288 w 1359731"/>
                <a:gd name="connsiteY10" fmla="*/ 273843 h 1578768"/>
                <a:gd name="connsiteX11" fmla="*/ 1219238 w 1359731"/>
                <a:gd name="connsiteY11" fmla="*/ 311943 h 1578768"/>
                <a:gd name="connsiteX12" fmla="*/ 1195425 w 1359731"/>
                <a:gd name="connsiteY12" fmla="*/ 373856 h 1578768"/>
                <a:gd name="connsiteX13" fmla="*/ 1166850 w 1359731"/>
                <a:gd name="connsiteY13" fmla="*/ 438149 h 1578768"/>
                <a:gd name="connsiteX14" fmla="*/ 1116844 w 1359731"/>
                <a:gd name="connsiteY14" fmla="*/ 492918 h 1578768"/>
                <a:gd name="connsiteX15" fmla="*/ 1076363 w 1359731"/>
                <a:gd name="connsiteY15" fmla="*/ 547687 h 1578768"/>
                <a:gd name="connsiteX16" fmla="*/ 995400 w 1359731"/>
                <a:gd name="connsiteY16" fmla="*/ 635793 h 1578768"/>
                <a:gd name="connsiteX17" fmla="*/ 985875 w 1359731"/>
                <a:gd name="connsiteY17" fmla="*/ 650081 h 1578768"/>
                <a:gd name="connsiteX18" fmla="*/ 928725 w 1359731"/>
                <a:gd name="connsiteY18" fmla="*/ 692943 h 1578768"/>
                <a:gd name="connsiteX19" fmla="*/ 914438 w 1359731"/>
                <a:gd name="connsiteY19" fmla="*/ 707231 h 1578768"/>
                <a:gd name="connsiteX20" fmla="*/ 909675 w 1359731"/>
                <a:gd name="connsiteY20" fmla="*/ 721518 h 1578768"/>
                <a:gd name="connsiteX21" fmla="*/ 885863 w 1359731"/>
                <a:gd name="connsiteY21" fmla="*/ 797718 h 1578768"/>
                <a:gd name="connsiteX22" fmla="*/ 776325 w 1359731"/>
                <a:gd name="connsiteY22" fmla="*/ 873918 h 1578768"/>
                <a:gd name="connsiteX23" fmla="*/ 752513 w 1359731"/>
                <a:gd name="connsiteY23" fmla="*/ 912018 h 1578768"/>
                <a:gd name="connsiteX24" fmla="*/ 723938 w 1359731"/>
                <a:gd name="connsiteY24" fmla="*/ 940593 h 1578768"/>
                <a:gd name="connsiteX25" fmla="*/ 709650 w 1359731"/>
                <a:gd name="connsiteY25" fmla="*/ 964406 h 1578768"/>
                <a:gd name="connsiteX26" fmla="*/ 666788 w 1359731"/>
                <a:gd name="connsiteY26" fmla="*/ 997743 h 1578768"/>
                <a:gd name="connsiteX27" fmla="*/ 647738 w 1359731"/>
                <a:gd name="connsiteY27" fmla="*/ 1012031 h 1578768"/>
                <a:gd name="connsiteX28" fmla="*/ 600113 w 1359731"/>
                <a:gd name="connsiteY28" fmla="*/ 1054893 h 1578768"/>
                <a:gd name="connsiteX29" fmla="*/ 557250 w 1359731"/>
                <a:gd name="connsiteY29" fmla="*/ 1102518 h 1578768"/>
                <a:gd name="connsiteX30" fmla="*/ 538200 w 1359731"/>
                <a:gd name="connsiteY30" fmla="*/ 1116806 h 1578768"/>
                <a:gd name="connsiteX31" fmla="*/ 504863 w 1359731"/>
                <a:gd name="connsiteY31" fmla="*/ 1145381 h 1578768"/>
                <a:gd name="connsiteX32" fmla="*/ 476288 w 1359731"/>
                <a:gd name="connsiteY32" fmla="*/ 1183481 h 1578768"/>
                <a:gd name="connsiteX33" fmla="*/ 452475 w 1359731"/>
                <a:gd name="connsiteY33" fmla="*/ 1202531 h 1578768"/>
                <a:gd name="connsiteX34" fmla="*/ 423900 w 1359731"/>
                <a:gd name="connsiteY34" fmla="*/ 1231106 h 1578768"/>
                <a:gd name="connsiteX35" fmla="*/ 395325 w 1359731"/>
                <a:gd name="connsiteY35" fmla="*/ 1259681 h 1578768"/>
                <a:gd name="connsiteX36" fmla="*/ 385800 w 1359731"/>
                <a:gd name="connsiteY36" fmla="*/ 1273968 h 1578768"/>
                <a:gd name="connsiteX37" fmla="*/ 366750 w 1359731"/>
                <a:gd name="connsiteY37" fmla="*/ 1288256 h 1578768"/>
                <a:gd name="connsiteX38" fmla="*/ 352463 w 1359731"/>
                <a:gd name="connsiteY38" fmla="*/ 1307306 h 1578768"/>
                <a:gd name="connsiteX39" fmla="*/ 300075 w 1359731"/>
                <a:gd name="connsiteY39" fmla="*/ 1345406 h 1578768"/>
                <a:gd name="connsiteX40" fmla="*/ 238163 w 1359731"/>
                <a:gd name="connsiteY40" fmla="*/ 1388268 h 1578768"/>
                <a:gd name="connsiteX41" fmla="*/ 214350 w 1359731"/>
                <a:gd name="connsiteY41" fmla="*/ 1407318 h 1578768"/>
                <a:gd name="connsiteX42" fmla="*/ 185775 w 1359731"/>
                <a:gd name="connsiteY42" fmla="*/ 1426368 h 1578768"/>
                <a:gd name="connsiteX43" fmla="*/ 147675 w 1359731"/>
                <a:gd name="connsiteY43" fmla="*/ 1459706 h 1578768"/>
                <a:gd name="connsiteX44" fmla="*/ 109575 w 1359731"/>
                <a:gd name="connsiteY44" fmla="*/ 1483518 h 1578768"/>
                <a:gd name="connsiteX45" fmla="*/ 76238 w 1359731"/>
                <a:gd name="connsiteY45" fmla="*/ 1512093 h 1578768"/>
                <a:gd name="connsiteX46" fmla="*/ 61950 w 1359731"/>
                <a:gd name="connsiteY46" fmla="*/ 1526381 h 1578768"/>
                <a:gd name="connsiteX47" fmla="*/ 47663 w 1359731"/>
                <a:gd name="connsiteY47" fmla="*/ 1535906 h 1578768"/>
                <a:gd name="connsiteX48" fmla="*/ 23850 w 1359731"/>
                <a:gd name="connsiteY48" fmla="*/ 1554956 h 1578768"/>
                <a:gd name="connsiteX49" fmla="*/ 14325 w 1359731"/>
                <a:gd name="connsiteY49" fmla="*/ 1569243 h 1578768"/>
                <a:gd name="connsiteX50" fmla="*/ 38 w 1359731"/>
                <a:gd name="connsiteY50" fmla="*/ 1578768 h 1578768"/>
                <a:gd name="connsiteX0" fmla="*/ 1359731 w 1359731"/>
                <a:gd name="connsiteY0" fmla="*/ 0 h 1578768"/>
                <a:gd name="connsiteX1" fmla="*/ 1343063 w 1359731"/>
                <a:gd name="connsiteY1" fmla="*/ 45243 h 1578768"/>
                <a:gd name="connsiteX2" fmla="*/ 1324013 w 1359731"/>
                <a:gd name="connsiteY2" fmla="*/ 83343 h 1578768"/>
                <a:gd name="connsiteX3" fmla="*/ 1309725 w 1359731"/>
                <a:gd name="connsiteY3" fmla="*/ 111918 h 1578768"/>
                <a:gd name="connsiteX4" fmla="*/ 1304963 w 1359731"/>
                <a:gd name="connsiteY4" fmla="*/ 126206 h 1578768"/>
                <a:gd name="connsiteX5" fmla="*/ 1300200 w 1359731"/>
                <a:gd name="connsiteY5" fmla="*/ 145256 h 1578768"/>
                <a:gd name="connsiteX6" fmla="*/ 1290675 w 1359731"/>
                <a:gd name="connsiteY6" fmla="*/ 164306 h 1578768"/>
                <a:gd name="connsiteX7" fmla="*/ 1285913 w 1359731"/>
                <a:gd name="connsiteY7" fmla="*/ 178593 h 1578768"/>
                <a:gd name="connsiteX8" fmla="*/ 1276388 w 1359731"/>
                <a:gd name="connsiteY8" fmla="*/ 197643 h 1578768"/>
                <a:gd name="connsiteX9" fmla="*/ 1266863 w 1359731"/>
                <a:gd name="connsiteY9" fmla="*/ 221456 h 1578768"/>
                <a:gd name="connsiteX10" fmla="*/ 1238288 w 1359731"/>
                <a:gd name="connsiteY10" fmla="*/ 273843 h 1578768"/>
                <a:gd name="connsiteX11" fmla="*/ 1219238 w 1359731"/>
                <a:gd name="connsiteY11" fmla="*/ 311943 h 1578768"/>
                <a:gd name="connsiteX12" fmla="*/ 1195425 w 1359731"/>
                <a:gd name="connsiteY12" fmla="*/ 373856 h 1578768"/>
                <a:gd name="connsiteX13" fmla="*/ 1166850 w 1359731"/>
                <a:gd name="connsiteY13" fmla="*/ 438149 h 1578768"/>
                <a:gd name="connsiteX14" fmla="*/ 1116844 w 1359731"/>
                <a:gd name="connsiteY14" fmla="*/ 492918 h 1578768"/>
                <a:gd name="connsiteX15" fmla="*/ 1076363 w 1359731"/>
                <a:gd name="connsiteY15" fmla="*/ 547687 h 1578768"/>
                <a:gd name="connsiteX16" fmla="*/ 995400 w 1359731"/>
                <a:gd name="connsiteY16" fmla="*/ 635793 h 1578768"/>
                <a:gd name="connsiteX17" fmla="*/ 985875 w 1359731"/>
                <a:gd name="connsiteY17" fmla="*/ 650081 h 1578768"/>
                <a:gd name="connsiteX18" fmla="*/ 928725 w 1359731"/>
                <a:gd name="connsiteY18" fmla="*/ 692943 h 1578768"/>
                <a:gd name="connsiteX19" fmla="*/ 914438 w 1359731"/>
                <a:gd name="connsiteY19" fmla="*/ 707231 h 1578768"/>
                <a:gd name="connsiteX20" fmla="*/ 909675 w 1359731"/>
                <a:gd name="connsiteY20" fmla="*/ 721518 h 1578768"/>
                <a:gd name="connsiteX21" fmla="*/ 885863 w 1359731"/>
                <a:gd name="connsiteY21" fmla="*/ 797718 h 1578768"/>
                <a:gd name="connsiteX22" fmla="*/ 795375 w 1359731"/>
                <a:gd name="connsiteY22" fmla="*/ 869156 h 1578768"/>
                <a:gd name="connsiteX23" fmla="*/ 752513 w 1359731"/>
                <a:gd name="connsiteY23" fmla="*/ 912018 h 1578768"/>
                <a:gd name="connsiteX24" fmla="*/ 723938 w 1359731"/>
                <a:gd name="connsiteY24" fmla="*/ 940593 h 1578768"/>
                <a:gd name="connsiteX25" fmla="*/ 709650 w 1359731"/>
                <a:gd name="connsiteY25" fmla="*/ 964406 h 1578768"/>
                <a:gd name="connsiteX26" fmla="*/ 666788 w 1359731"/>
                <a:gd name="connsiteY26" fmla="*/ 997743 h 1578768"/>
                <a:gd name="connsiteX27" fmla="*/ 647738 w 1359731"/>
                <a:gd name="connsiteY27" fmla="*/ 1012031 h 1578768"/>
                <a:gd name="connsiteX28" fmla="*/ 600113 w 1359731"/>
                <a:gd name="connsiteY28" fmla="*/ 1054893 h 1578768"/>
                <a:gd name="connsiteX29" fmla="*/ 557250 w 1359731"/>
                <a:gd name="connsiteY29" fmla="*/ 1102518 h 1578768"/>
                <a:gd name="connsiteX30" fmla="*/ 538200 w 1359731"/>
                <a:gd name="connsiteY30" fmla="*/ 1116806 h 1578768"/>
                <a:gd name="connsiteX31" fmla="*/ 504863 w 1359731"/>
                <a:gd name="connsiteY31" fmla="*/ 1145381 h 1578768"/>
                <a:gd name="connsiteX32" fmla="*/ 476288 w 1359731"/>
                <a:gd name="connsiteY32" fmla="*/ 1183481 h 1578768"/>
                <a:gd name="connsiteX33" fmla="*/ 452475 w 1359731"/>
                <a:gd name="connsiteY33" fmla="*/ 1202531 h 1578768"/>
                <a:gd name="connsiteX34" fmla="*/ 423900 w 1359731"/>
                <a:gd name="connsiteY34" fmla="*/ 1231106 h 1578768"/>
                <a:gd name="connsiteX35" fmla="*/ 395325 w 1359731"/>
                <a:gd name="connsiteY35" fmla="*/ 1259681 h 1578768"/>
                <a:gd name="connsiteX36" fmla="*/ 385800 w 1359731"/>
                <a:gd name="connsiteY36" fmla="*/ 1273968 h 1578768"/>
                <a:gd name="connsiteX37" fmla="*/ 366750 w 1359731"/>
                <a:gd name="connsiteY37" fmla="*/ 1288256 h 1578768"/>
                <a:gd name="connsiteX38" fmla="*/ 352463 w 1359731"/>
                <a:gd name="connsiteY38" fmla="*/ 1307306 h 1578768"/>
                <a:gd name="connsiteX39" fmla="*/ 300075 w 1359731"/>
                <a:gd name="connsiteY39" fmla="*/ 1345406 h 1578768"/>
                <a:gd name="connsiteX40" fmla="*/ 238163 w 1359731"/>
                <a:gd name="connsiteY40" fmla="*/ 1388268 h 1578768"/>
                <a:gd name="connsiteX41" fmla="*/ 214350 w 1359731"/>
                <a:gd name="connsiteY41" fmla="*/ 1407318 h 1578768"/>
                <a:gd name="connsiteX42" fmla="*/ 185775 w 1359731"/>
                <a:gd name="connsiteY42" fmla="*/ 1426368 h 1578768"/>
                <a:gd name="connsiteX43" fmla="*/ 147675 w 1359731"/>
                <a:gd name="connsiteY43" fmla="*/ 1459706 h 1578768"/>
                <a:gd name="connsiteX44" fmla="*/ 109575 w 1359731"/>
                <a:gd name="connsiteY44" fmla="*/ 1483518 h 1578768"/>
                <a:gd name="connsiteX45" fmla="*/ 76238 w 1359731"/>
                <a:gd name="connsiteY45" fmla="*/ 1512093 h 1578768"/>
                <a:gd name="connsiteX46" fmla="*/ 61950 w 1359731"/>
                <a:gd name="connsiteY46" fmla="*/ 1526381 h 1578768"/>
                <a:gd name="connsiteX47" fmla="*/ 47663 w 1359731"/>
                <a:gd name="connsiteY47" fmla="*/ 1535906 h 1578768"/>
                <a:gd name="connsiteX48" fmla="*/ 23850 w 1359731"/>
                <a:gd name="connsiteY48" fmla="*/ 1554956 h 1578768"/>
                <a:gd name="connsiteX49" fmla="*/ 14325 w 1359731"/>
                <a:gd name="connsiteY49" fmla="*/ 1569243 h 1578768"/>
                <a:gd name="connsiteX50" fmla="*/ 38 w 1359731"/>
                <a:gd name="connsiteY50" fmla="*/ 1578768 h 1578768"/>
                <a:gd name="connsiteX0" fmla="*/ 1359693 w 1359693"/>
                <a:gd name="connsiteY0" fmla="*/ 0 h 1578768"/>
                <a:gd name="connsiteX1" fmla="*/ 1343025 w 1359693"/>
                <a:gd name="connsiteY1" fmla="*/ 45243 h 1578768"/>
                <a:gd name="connsiteX2" fmla="*/ 1323975 w 1359693"/>
                <a:gd name="connsiteY2" fmla="*/ 83343 h 1578768"/>
                <a:gd name="connsiteX3" fmla="*/ 1309687 w 1359693"/>
                <a:gd name="connsiteY3" fmla="*/ 111918 h 1578768"/>
                <a:gd name="connsiteX4" fmla="*/ 1304925 w 1359693"/>
                <a:gd name="connsiteY4" fmla="*/ 126206 h 1578768"/>
                <a:gd name="connsiteX5" fmla="*/ 1300162 w 1359693"/>
                <a:gd name="connsiteY5" fmla="*/ 145256 h 1578768"/>
                <a:gd name="connsiteX6" fmla="*/ 1290637 w 1359693"/>
                <a:gd name="connsiteY6" fmla="*/ 164306 h 1578768"/>
                <a:gd name="connsiteX7" fmla="*/ 1285875 w 1359693"/>
                <a:gd name="connsiteY7" fmla="*/ 178593 h 1578768"/>
                <a:gd name="connsiteX8" fmla="*/ 1276350 w 1359693"/>
                <a:gd name="connsiteY8" fmla="*/ 197643 h 1578768"/>
                <a:gd name="connsiteX9" fmla="*/ 1266825 w 1359693"/>
                <a:gd name="connsiteY9" fmla="*/ 221456 h 1578768"/>
                <a:gd name="connsiteX10" fmla="*/ 1238250 w 1359693"/>
                <a:gd name="connsiteY10" fmla="*/ 273843 h 1578768"/>
                <a:gd name="connsiteX11" fmla="*/ 1219200 w 1359693"/>
                <a:gd name="connsiteY11" fmla="*/ 311943 h 1578768"/>
                <a:gd name="connsiteX12" fmla="*/ 1195387 w 1359693"/>
                <a:gd name="connsiteY12" fmla="*/ 373856 h 1578768"/>
                <a:gd name="connsiteX13" fmla="*/ 1166812 w 1359693"/>
                <a:gd name="connsiteY13" fmla="*/ 438149 h 1578768"/>
                <a:gd name="connsiteX14" fmla="*/ 1116806 w 1359693"/>
                <a:gd name="connsiteY14" fmla="*/ 492918 h 1578768"/>
                <a:gd name="connsiteX15" fmla="*/ 1076325 w 1359693"/>
                <a:gd name="connsiteY15" fmla="*/ 547687 h 1578768"/>
                <a:gd name="connsiteX16" fmla="*/ 995362 w 1359693"/>
                <a:gd name="connsiteY16" fmla="*/ 635793 h 1578768"/>
                <a:gd name="connsiteX17" fmla="*/ 985837 w 1359693"/>
                <a:gd name="connsiteY17" fmla="*/ 650081 h 1578768"/>
                <a:gd name="connsiteX18" fmla="*/ 928687 w 1359693"/>
                <a:gd name="connsiteY18" fmla="*/ 692943 h 1578768"/>
                <a:gd name="connsiteX19" fmla="*/ 914400 w 1359693"/>
                <a:gd name="connsiteY19" fmla="*/ 707231 h 1578768"/>
                <a:gd name="connsiteX20" fmla="*/ 909637 w 1359693"/>
                <a:gd name="connsiteY20" fmla="*/ 721518 h 1578768"/>
                <a:gd name="connsiteX21" fmla="*/ 885825 w 1359693"/>
                <a:gd name="connsiteY21" fmla="*/ 797718 h 1578768"/>
                <a:gd name="connsiteX22" fmla="*/ 795337 w 1359693"/>
                <a:gd name="connsiteY22" fmla="*/ 869156 h 1578768"/>
                <a:gd name="connsiteX23" fmla="*/ 752475 w 1359693"/>
                <a:gd name="connsiteY23" fmla="*/ 912018 h 1578768"/>
                <a:gd name="connsiteX24" fmla="*/ 723900 w 1359693"/>
                <a:gd name="connsiteY24" fmla="*/ 940593 h 1578768"/>
                <a:gd name="connsiteX25" fmla="*/ 709612 w 1359693"/>
                <a:gd name="connsiteY25" fmla="*/ 964406 h 1578768"/>
                <a:gd name="connsiteX26" fmla="*/ 666750 w 1359693"/>
                <a:gd name="connsiteY26" fmla="*/ 997743 h 1578768"/>
                <a:gd name="connsiteX27" fmla="*/ 647700 w 1359693"/>
                <a:gd name="connsiteY27" fmla="*/ 1012031 h 1578768"/>
                <a:gd name="connsiteX28" fmla="*/ 600075 w 1359693"/>
                <a:gd name="connsiteY28" fmla="*/ 1054893 h 1578768"/>
                <a:gd name="connsiteX29" fmla="*/ 557212 w 1359693"/>
                <a:gd name="connsiteY29" fmla="*/ 1102518 h 1578768"/>
                <a:gd name="connsiteX30" fmla="*/ 538162 w 1359693"/>
                <a:gd name="connsiteY30" fmla="*/ 1116806 h 1578768"/>
                <a:gd name="connsiteX31" fmla="*/ 504825 w 1359693"/>
                <a:gd name="connsiteY31" fmla="*/ 1145381 h 1578768"/>
                <a:gd name="connsiteX32" fmla="*/ 476250 w 1359693"/>
                <a:gd name="connsiteY32" fmla="*/ 1183481 h 1578768"/>
                <a:gd name="connsiteX33" fmla="*/ 452437 w 1359693"/>
                <a:gd name="connsiteY33" fmla="*/ 1202531 h 1578768"/>
                <a:gd name="connsiteX34" fmla="*/ 423862 w 1359693"/>
                <a:gd name="connsiteY34" fmla="*/ 1231106 h 1578768"/>
                <a:gd name="connsiteX35" fmla="*/ 395287 w 1359693"/>
                <a:gd name="connsiteY35" fmla="*/ 1259681 h 1578768"/>
                <a:gd name="connsiteX36" fmla="*/ 385762 w 1359693"/>
                <a:gd name="connsiteY36" fmla="*/ 1273968 h 1578768"/>
                <a:gd name="connsiteX37" fmla="*/ 366712 w 1359693"/>
                <a:gd name="connsiteY37" fmla="*/ 1288256 h 1578768"/>
                <a:gd name="connsiteX38" fmla="*/ 352425 w 1359693"/>
                <a:gd name="connsiteY38" fmla="*/ 1307306 h 1578768"/>
                <a:gd name="connsiteX39" fmla="*/ 300037 w 1359693"/>
                <a:gd name="connsiteY39" fmla="*/ 1345406 h 1578768"/>
                <a:gd name="connsiteX40" fmla="*/ 238125 w 1359693"/>
                <a:gd name="connsiteY40" fmla="*/ 1388268 h 1578768"/>
                <a:gd name="connsiteX41" fmla="*/ 214312 w 1359693"/>
                <a:gd name="connsiteY41" fmla="*/ 1407318 h 1578768"/>
                <a:gd name="connsiteX42" fmla="*/ 185737 w 1359693"/>
                <a:gd name="connsiteY42" fmla="*/ 1426368 h 1578768"/>
                <a:gd name="connsiteX43" fmla="*/ 147637 w 1359693"/>
                <a:gd name="connsiteY43" fmla="*/ 1459706 h 1578768"/>
                <a:gd name="connsiteX44" fmla="*/ 109537 w 1359693"/>
                <a:gd name="connsiteY44" fmla="*/ 1483518 h 1578768"/>
                <a:gd name="connsiteX45" fmla="*/ 76200 w 1359693"/>
                <a:gd name="connsiteY45" fmla="*/ 1512093 h 1578768"/>
                <a:gd name="connsiteX46" fmla="*/ 61912 w 1359693"/>
                <a:gd name="connsiteY46" fmla="*/ 1526381 h 1578768"/>
                <a:gd name="connsiteX47" fmla="*/ 47625 w 1359693"/>
                <a:gd name="connsiteY47" fmla="*/ 1535906 h 1578768"/>
                <a:gd name="connsiteX48" fmla="*/ 23812 w 1359693"/>
                <a:gd name="connsiteY48" fmla="*/ 1554956 h 1578768"/>
                <a:gd name="connsiteX49" fmla="*/ 0 w 1359693"/>
                <a:gd name="connsiteY49" fmla="*/ 1578768 h 157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59693" h="1578768">
                  <a:moveTo>
                    <a:pt x="1359693" y="0"/>
                  </a:moveTo>
                  <a:cubicBezTo>
                    <a:pt x="1341618" y="45190"/>
                    <a:pt x="1348978" y="31352"/>
                    <a:pt x="1343025" y="45243"/>
                  </a:cubicBezTo>
                  <a:cubicBezTo>
                    <a:pt x="1337072" y="59134"/>
                    <a:pt x="1328465" y="69873"/>
                    <a:pt x="1323975" y="83343"/>
                  </a:cubicBezTo>
                  <a:cubicBezTo>
                    <a:pt x="1317402" y="103061"/>
                    <a:pt x="1321997" y="93454"/>
                    <a:pt x="1309687" y="111918"/>
                  </a:cubicBezTo>
                  <a:cubicBezTo>
                    <a:pt x="1308100" y="116681"/>
                    <a:pt x="1306304" y="121379"/>
                    <a:pt x="1304925" y="126206"/>
                  </a:cubicBezTo>
                  <a:cubicBezTo>
                    <a:pt x="1303127" y="132500"/>
                    <a:pt x="1302460" y="139127"/>
                    <a:pt x="1300162" y="145256"/>
                  </a:cubicBezTo>
                  <a:cubicBezTo>
                    <a:pt x="1297669" y="151903"/>
                    <a:pt x="1293434" y="157780"/>
                    <a:pt x="1290637" y="164306"/>
                  </a:cubicBezTo>
                  <a:cubicBezTo>
                    <a:pt x="1288660" y="168920"/>
                    <a:pt x="1287852" y="173979"/>
                    <a:pt x="1285875" y="178593"/>
                  </a:cubicBezTo>
                  <a:cubicBezTo>
                    <a:pt x="1283078" y="185119"/>
                    <a:pt x="1279233" y="191155"/>
                    <a:pt x="1276350" y="197643"/>
                  </a:cubicBezTo>
                  <a:cubicBezTo>
                    <a:pt x="1272878" y="205455"/>
                    <a:pt x="1270408" y="213694"/>
                    <a:pt x="1266825" y="221456"/>
                  </a:cubicBezTo>
                  <a:cubicBezTo>
                    <a:pt x="1250618" y="256572"/>
                    <a:pt x="1253474" y="251008"/>
                    <a:pt x="1238250" y="273843"/>
                  </a:cubicBezTo>
                  <a:cubicBezTo>
                    <a:pt x="1228157" y="324304"/>
                    <a:pt x="1226344" y="295274"/>
                    <a:pt x="1219200" y="311943"/>
                  </a:cubicBezTo>
                  <a:cubicBezTo>
                    <a:pt x="1212056" y="328612"/>
                    <a:pt x="1227564" y="341679"/>
                    <a:pt x="1195387" y="373856"/>
                  </a:cubicBezTo>
                  <a:cubicBezTo>
                    <a:pt x="1186656" y="393700"/>
                    <a:pt x="1179909" y="418305"/>
                    <a:pt x="1166812" y="438149"/>
                  </a:cubicBezTo>
                  <a:cubicBezTo>
                    <a:pt x="1153715" y="457993"/>
                    <a:pt x="1131887" y="474662"/>
                    <a:pt x="1116806" y="492918"/>
                  </a:cubicBezTo>
                  <a:cubicBezTo>
                    <a:pt x="1101725" y="511174"/>
                    <a:pt x="1091378" y="538655"/>
                    <a:pt x="1076325" y="547687"/>
                  </a:cubicBezTo>
                  <a:cubicBezTo>
                    <a:pt x="1021689" y="625740"/>
                    <a:pt x="1010443" y="618727"/>
                    <a:pt x="995362" y="635793"/>
                  </a:cubicBezTo>
                  <a:cubicBezTo>
                    <a:pt x="980281" y="652859"/>
                    <a:pt x="990600" y="646906"/>
                    <a:pt x="985837" y="650081"/>
                  </a:cubicBezTo>
                  <a:cubicBezTo>
                    <a:pt x="966481" y="662985"/>
                    <a:pt x="944472" y="677157"/>
                    <a:pt x="928687" y="692943"/>
                  </a:cubicBezTo>
                  <a:lnTo>
                    <a:pt x="914400" y="707231"/>
                  </a:lnTo>
                  <a:cubicBezTo>
                    <a:pt x="912812" y="711993"/>
                    <a:pt x="914399" y="706437"/>
                    <a:pt x="909637" y="721518"/>
                  </a:cubicBezTo>
                  <a:cubicBezTo>
                    <a:pt x="904875" y="736599"/>
                    <a:pt x="904875" y="773112"/>
                    <a:pt x="885825" y="797718"/>
                  </a:cubicBezTo>
                  <a:cubicBezTo>
                    <a:pt x="866775" y="822324"/>
                    <a:pt x="817562" y="850106"/>
                    <a:pt x="795337" y="869156"/>
                  </a:cubicBezTo>
                  <a:cubicBezTo>
                    <a:pt x="786813" y="894731"/>
                    <a:pt x="764381" y="900112"/>
                    <a:pt x="752475" y="912018"/>
                  </a:cubicBezTo>
                  <a:cubicBezTo>
                    <a:pt x="740569" y="923924"/>
                    <a:pt x="753049" y="918732"/>
                    <a:pt x="723900" y="940593"/>
                  </a:cubicBezTo>
                  <a:cubicBezTo>
                    <a:pt x="719137" y="948531"/>
                    <a:pt x="716158" y="957860"/>
                    <a:pt x="709612" y="964406"/>
                  </a:cubicBezTo>
                  <a:cubicBezTo>
                    <a:pt x="696813" y="977205"/>
                    <a:pt x="681096" y="986707"/>
                    <a:pt x="666750" y="997743"/>
                  </a:cubicBezTo>
                  <a:cubicBezTo>
                    <a:pt x="660458" y="1002583"/>
                    <a:pt x="653313" y="1006418"/>
                    <a:pt x="647700" y="1012031"/>
                  </a:cubicBezTo>
                  <a:cubicBezTo>
                    <a:pt x="613512" y="1046219"/>
                    <a:pt x="629901" y="1032524"/>
                    <a:pt x="600075" y="1054893"/>
                  </a:cubicBezTo>
                  <a:cubicBezTo>
                    <a:pt x="586371" y="1075450"/>
                    <a:pt x="582139" y="1083822"/>
                    <a:pt x="557212" y="1102518"/>
                  </a:cubicBezTo>
                  <a:cubicBezTo>
                    <a:pt x="550862" y="1107281"/>
                    <a:pt x="544136" y="1111579"/>
                    <a:pt x="538162" y="1116806"/>
                  </a:cubicBezTo>
                  <a:cubicBezTo>
                    <a:pt x="501207" y="1149142"/>
                    <a:pt x="535416" y="1124986"/>
                    <a:pt x="504825" y="1145381"/>
                  </a:cubicBezTo>
                  <a:cubicBezTo>
                    <a:pt x="496033" y="1158569"/>
                    <a:pt x="487560" y="1172171"/>
                    <a:pt x="476250" y="1183481"/>
                  </a:cubicBezTo>
                  <a:cubicBezTo>
                    <a:pt x="469062" y="1190669"/>
                    <a:pt x="459625" y="1195343"/>
                    <a:pt x="452437" y="1202531"/>
                  </a:cubicBezTo>
                  <a:cubicBezTo>
                    <a:pt x="416993" y="1237975"/>
                    <a:pt x="457535" y="1208658"/>
                    <a:pt x="423862" y="1231106"/>
                  </a:cubicBezTo>
                  <a:cubicBezTo>
                    <a:pt x="377179" y="1293353"/>
                    <a:pt x="437065" y="1217905"/>
                    <a:pt x="395287" y="1259681"/>
                  </a:cubicBezTo>
                  <a:cubicBezTo>
                    <a:pt x="391240" y="1263728"/>
                    <a:pt x="389809" y="1269921"/>
                    <a:pt x="385762" y="1273968"/>
                  </a:cubicBezTo>
                  <a:cubicBezTo>
                    <a:pt x="380149" y="1279581"/>
                    <a:pt x="372325" y="1282643"/>
                    <a:pt x="366712" y="1288256"/>
                  </a:cubicBezTo>
                  <a:cubicBezTo>
                    <a:pt x="361099" y="1293869"/>
                    <a:pt x="358298" y="1301967"/>
                    <a:pt x="352425" y="1307306"/>
                  </a:cubicBezTo>
                  <a:cubicBezTo>
                    <a:pt x="302363" y="1352818"/>
                    <a:pt x="330196" y="1322207"/>
                    <a:pt x="300037" y="1345406"/>
                  </a:cubicBezTo>
                  <a:cubicBezTo>
                    <a:pt x="244853" y="1387855"/>
                    <a:pt x="272597" y="1376778"/>
                    <a:pt x="238125" y="1388268"/>
                  </a:cubicBezTo>
                  <a:cubicBezTo>
                    <a:pt x="230187" y="1394618"/>
                    <a:pt x="222533" y="1401339"/>
                    <a:pt x="214312" y="1407318"/>
                  </a:cubicBezTo>
                  <a:cubicBezTo>
                    <a:pt x="205054" y="1414051"/>
                    <a:pt x="193831" y="1418273"/>
                    <a:pt x="185737" y="1426368"/>
                  </a:cubicBezTo>
                  <a:cubicBezTo>
                    <a:pt x="170681" y="1441425"/>
                    <a:pt x="167022" y="1446137"/>
                    <a:pt x="147637" y="1459706"/>
                  </a:cubicBezTo>
                  <a:cubicBezTo>
                    <a:pt x="137618" y="1466719"/>
                    <a:pt x="119963" y="1475177"/>
                    <a:pt x="109537" y="1483518"/>
                  </a:cubicBezTo>
                  <a:cubicBezTo>
                    <a:pt x="98108" y="1492661"/>
                    <a:pt x="87079" y="1502302"/>
                    <a:pt x="76200" y="1512093"/>
                  </a:cubicBezTo>
                  <a:cubicBezTo>
                    <a:pt x="71194" y="1516599"/>
                    <a:pt x="67086" y="1522069"/>
                    <a:pt x="61912" y="1526381"/>
                  </a:cubicBezTo>
                  <a:cubicBezTo>
                    <a:pt x="57515" y="1530045"/>
                    <a:pt x="52387" y="1532731"/>
                    <a:pt x="47625" y="1535906"/>
                  </a:cubicBezTo>
                  <a:cubicBezTo>
                    <a:pt x="20329" y="1576849"/>
                    <a:pt x="31749" y="1547812"/>
                    <a:pt x="23812" y="1554956"/>
                  </a:cubicBezTo>
                  <a:cubicBezTo>
                    <a:pt x="15875" y="1562100"/>
                    <a:pt x="4961" y="1573807"/>
                    <a:pt x="0" y="1578768"/>
                  </a:cubicBezTo>
                </a:path>
              </a:pathLst>
            </a:cu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algn="ctr" defTabSz="914400"/>
              <a:endParaRPr lang="es-MX">
                <a:solidFill>
                  <a:srgbClr val="FFFFFF"/>
                </a:solidFill>
              </a:endParaRPr>
            </a:p>
          </p:txBody>
        </p:sp>
        <p:sp>
          <p:nvSpPr>
            <p:cNvPr id="39" name="Diagrama de flujo: conector 48">
              <a:extLst>
                <a:ext uri="{FF2B5EF4-FFF2-40B4-BE49-F238E27FC236}">
                  <a16:creationId xmlns:a16="http://schemas.microsoft.com/office/drawing/2014/main" id="{D5D83401-30FC-D96D-D520-B53CD88DBA73}"/>
                </a:ext>
              </a:extLst>
            </p:cNvPr>
            <p:cNvSpPr/>
            <p:nvPr/>
          </p:nvSpPr>
          <p:spPr>
            <a:xfrm>
              <a:off x="15234984" y="2854025"/>
              <a:ext cx="56432" cy="4571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57150" cap="flat" cmpd="sng" algn="ctr">
              <a:solidFill>
                <a:srgbClr val="008000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algn="ctr" defTabSz="914400"/>
              <a:endParaRPr lang="es-MX">
                <a:solidFill>
                  <a:srgbClr val="FFFFFF"/>
                </a:solidFill>
              </a:endParaRPr>
            </a:p>
          </p:txBody>
        </p:sp>
        <p:sp>
          <p:nvSpPr>
            <p:cNvPr id="42" name="Diagrama de flujo: conector 48">
              <a:extLst>
                <a:ext uri="{FF2B5EF4-FFF2-40B4-BE49-F238E27FC236}">
                  <a16:creationId xmlns:a16="http://schemas.microsoft.com/office/drawing/2014/main" id="{6D18D6F0-D852-CB5F-AB61-3B16C8DFC0AA}"/>
                </a:ext>
              </a:extLst>
            </p:cNvPr>
            <p:cNvSpPr/>
            <p:nvPr/>
          </p:nvSpPr>
          <p:spPr>
            <a:xfrm>
              <a:off x="15723140" y="2344515"/>
              <a:ext cx="56432" cy="4571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57150" cap="flat" cmpd="sng" algn="ctr">
              <a:solidFill>
                <a:srgbClr val="008000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algn="ctr" defTabSz="914400"/>
              <a:endParaRPr lang="es-MX">
                <a:solidFill>
                  <a:srgbClr val="FFFFFF"/>
                </a:solidFill>
              </a:endParaRPr>
            </a:p>
          </p:txBody>
        </p:sp>
        <p:sp>
          <p:nvSpPr>
            <p:cNvPr id="43" name="CuadroTexto 158">
              <a:extLst>
                <a:ext uri="{FF2B5EF4-FFF2-40B4-BE49-F238E27FC236}">
                  <a16:creationId xmlns:a16="http://schemas.microsoft.com/office/drawing/2014/main" id="{A184682B-C8C2-D261-654C-108FE22054C3}"/>
                </a:ext>
              </a:extLst>
            </p:cNvPr>
            <p:cNvSpPr txBox="1"/>
            <p:nvPr/>
          </p:nvSpPr>
          <p:spPr>
            <a:xfrm>
              <a:off x="15914364" y="1372141"/>
              <a:ext cx="567784" cy="169200"/>
            </a:xfrm>
            <a:prstGeom prst="rect">
              <a:avLst/>
            </a:prstGeom>
            <a:solidFill>
              <a:sysClr val="window" lastClr="FFFFFF"/>
            </a:solidFill>
            <a:ln w="9525" cmpd="sng">
              <a:solidFill>
                <a:sysClr val="window" lastClr="FFFFFF">
                  <a:shade val="50000"/>
                </a:sysClr>
              </a:solidFill>
            </a:ln>
            <a:effectLst/>
          </p:spPr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r>
                <a:rPr lang="es-MX" sz="500" kern="0" noProof="1">
                  <a:solidFill>
                    <a:sysClr val="windowText" lastClr="000000"/>
                  </a:solidFill>
                  <a:latin typeface="Montserrat" panose="00000500000000000000" pitchFamily="2" charset="0"/>
                </a:rPr>
                <a:t>Chontalpa</a:t>
              </a: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2EA33677-D906-4D2D-3E08-CA2E7116CB6A}"/>
                </a:ext>
              </a:extLst>
            </p:cNvPr>
            <p:cNvSpPr/>
            <p:nvPr/>
          </p:nvSpPr>
          <p:spPr>
            <a:xfrm>
              <a:off x="16141280" y="1557927"/>
              <a:ext cx="113953" cy="95980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es-MX" sz="1800">
                <a:solidFill>
                  <a:prstClr val="white"/>
                </a:solidFill>
              </a:endParaRPr>
            </a:p>
          </p:txBody>
        </p:sp>
        <p:sp>
          <p:nvSpPr>
            <p:cNvPr id="91" name="Rectángulo 65">
              <a:extLst>
                <a:ext uri="{FF2B5EF4-FFF2-40B4-BE49-F238E27FC236}">
                  <a16:creationId xmlns:a16="http://schemas.microsoft.com/office/drawing/2014/main" id="{0B4043BB-1B53-A2B5-D740-BC511279D0ED}"/>
                </a:ext>
              </a:extLst>
            </p:cNvPr>
            <p:cNvSpPr/>
            <p:nvPr/>
          </p:nvSpPr>
          <p:spPr>
            <a:xfrm>
              <a:off x="15155356" y="1004887"/>
              <a:ext cx="567784" cy="169200"/>
            </a:xfrm>
            <a:prstGeom prst="rect">
              <a:avLst/>
            </a:prstGeom>
            <a:solidFill>
              <a:sysClr val="window" lastClr="FFFFFF"/>
            </a:solidFill>
            <a:ln w="9525" cmpd="sng">
              <a:solidFill>
                <a:sysClr val="window" lastClr="FFFFFF">
                  <a:shade val="50000"/>
                </a:sysClr>
              </a:solidFill>
            </a:ln>
            <a:effectLst/>
          </p:spPr>
          <p:txBody>
            <a:bodyPr wrap="square" rtlCol="0" anchor="ctr"/>
            <a:lstStyle/>
            <a:p>
              <a:pPr algn="ctr" defTabSz="914400"/>
              <a:r>
                <a:rPr lang="es-ES" sz="500" b="1" kern="0" dirty="0">
                  <a:solidFill>
                    <a:sysClr val="windowText" lastClr="000000"/>
                  </a:solidFill>
                  <a:latin typeface="Montserrat" panose="00000500000000000000" pitchFamily="2" charset="0"/>
                </a:rPr>
                <a:t>TABASCO</a:t>
              </a:r>
            </a:p>
          </p:txBody>
        </p:sp>
        <p:sp>
          <p:nvSpPr>
            <p:cNvPr id="92" name="CuadroTexto 158">
              <a:extLst>
                <a:ext uri="{FF2B5EF4-FFF2-40B4-BE49-F238E27FC236}">
                  <a16:creationId xmlns:a16="http://schemas.microsoft.com/office/drawing/2014/main" id="{F5206E43-5A13-578A-E041-F52AF6E4F6C9}"/>
                </a:ext>
              </a:extLst>
            </p:cNvPr>
            <p:cNvSpPr txBox="1"/>
            <p:nvPr/>
          </p:nvSpPr>
          <p:spPr>
            <a:xfrm>
              <a:off x="15410487" y="1884925"/>
              <a:ext cx="567784" cy="169493"/>
            </a:xfrm>
            <a:prstGeom prst="rect">
              <a:avLst/>
            </a:prstGeom>
            <a:solidFill>
              <a:sysClr val="window" lastClr="FFFFFF"/>
            </a:solidFill>
            <a:ln w="9525" cmpd="sng">
              <a:solidFill>
                <a:sysClr val="window" lastClr="FFFFFF">
                  <a:shade val="50000"/>
                </a:sysClr>
              </a:solidFill>
            </a:ln>
            <a:effectLst/>
          </p:spPr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r>
                <a:rPr lang="es-MX" sz="500" kern="0" noProof="1">
                  <a:solidFill>
                    <a:sysClr val="windowText" lastClr="000000"/>
                  </a:solidFill>
                  <a:latin typeface="Montserrat" panose="00000500000000000000" pitchFamily="2" charset="0"/>
                </a:rPr>
                <a:t>Francisco J.</a:t>
              </a:r>
            </a:p>
            <a:p>
              <a:pPr algn="ctr" defTabSz="914400">
                <a:defRPr/>
              </a:pPr>
              <a:r>
                <a:rPr lang="es-MX" sz="500" kern="0" noProof="1">
                  <a:solidFill>
                    <a:sysClr val="windowText" lastClr="000000"/>
                  </a:solidFill>
                  <a:latin typeface="Montserrat" panose="00000500000000000000" pitchFamily="2" charset="0"/>
                </a:rPr>
                <a:t>Santamaría</a:t>
              </a:r>
            </a:p>
          </p:txBody>
        </p:sp>
        <p:sp>
          <p:nvSpPr>
            <p:cNvPr id="93" name="Elipse 92">
              <a:extLst>
                <a:ext uri="{FF2B5EF4-FFF2-40B4-BE49-F238E27FC236}">
                  <a16:creationId xmlns:a16="http://schemas.microsoft.com/office/drawing/2014/main" id="{D112EC9E-B434-80ED-CEA3-8449F3CDE8D6}"/>
                </a:ext>
              </a:extLst>
            </p:cNvPr>
            <p:cNvSpPr/>
            <p:nvPr/>
          </p:nvSpPr>
          <p:spPr>
            <a:xfrm>
              <a:off x="15637403" y="2111968"/>
              <a:ext cx="113953" cy="95980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es-MX" sz="1800">
                <a:solidFill>
                  <a:prstClr val="white"/>
                </a:solidFill>
              </a:endParaRPr>
            </a:p>
          </p:txBody>
        </p:sp>
        <p:sp>
          <p:nvSpPr>
            <p:cNvPr id="94" name="CuadroTexto 158">
              <a:extLst>
                <a:ext uri="{FF2B5EF4-FFF2-40B4-BE49-F238E27FC236}">
                  <a16:creationId xmlns:a16="http://schemas.microsoft.com/office/drawing/2014/main" id="{D657395B-8684-255B-8DE0-F790434A3531}"/>
                </a:ext>
              </a:extLst>
            </p:cNvPr>
            <p:cNvSpPr txBox="1"/>
            <p:nvPr/>
          </p:nvSpPr>
          <p:spPr>
            <a:xfrm>
              <a:off x="14760763" y="2560263"/>
              <a:ext cx="567784" cy="169493"/>
            </a:xfrm>
            <a:prstGeom prst="rect">
              <a:avLst/>
            </a:prstGeom>
            <a:solidFill>
              <a:sysClr val="window" lastClr="FFFFFF"/>
            </a:solidFill>
            <a:ln w="9525" cmpd="sng">
              <a:solidFill>
                <a:sysClr val="window" lastClr="FFFFFF">
                  <a:shade val="50000"/>
                </a:sysClr>
              </a:solidFill>
            </a:ln>
            <a:effectLst/>
          </p:spPr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r>
                <a:rPr lang="es-MX" sz="500" kern="0" noProof="1">
                  <a:solidFill>
                    <a:sysClr val="windowText" lastClr="000000"/>
                  </a:solidFill>
                  <a:latin typeface="Montserrat" panose="00000500000000000000" pitchFamily="2" charset="0"/>
                </a:rPr>
                <a:t>El Pedregal</a:t>
              </a:r>
            </a:p>
          </p:txBody>
        </p:sp>
        <p:sp>
          <p:nvSpPr>
            <p:cNvPr id="95" name="Elipse 94">
              <a:extLst>
                <a:ext uri="{FF2B5EF4-FFF2-40B4-BE49-F238E27FC236}">
                  <a16:creationId xmlns:a16="http://schemas.microsoft.com/office/drawing/2014/main" id="{CBD93B1B-AB43-6B9C-23BB-616705B592EB}"/>
                </a:ext>
              </a:extLst>
            </p:cNvPr>
            <p:cNvSpPr/>
            <p:nvPr/>
          </p:nvSpPr>
          <p:spPr>
            <a:xfrm>
              <a:off x="14988223" y="2782871"/>
              <a:ext cx="113953" cy="95980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es-MX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5197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4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2949</TotalTime>
  <Words>247</Words>
  <Application>Microsoft Office PowerPoint</Application>
  <PresentationFormat>Panorámica</PresentationFormat>
  <Paragraphs>64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Montserrat SemiBold</vt:lpstr>
      <vt:lpstr>Montserrat</vt:lpstr>
      <vt:lpstr>Arial</vt:lpstr>
      <vt:lpstr>Calibri</vt:lpstr>
      <vt:lpstr>Tema de Office</vt:lpstr>
      <vt:lpstr>14_Tema de Office</vt:lpstr>
      <vt:lpstr>TABS. Estación Chontalpa – Ent Autopista Las Choapas – Ocozocoautla                                                           (Estación Chontalpa – Ocozocoautla)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157</cp:revision>
  <cp:lastPrinted>2023-05-03T01:05:48Z</cp:lastPrinted>
  <dcterms:created xsi:type="dcterms:W3CDTF">2018-12-04T03:27:02Z</dcterms:created>
  <dcterms:modified xsi:type="dcterms:W3CDTF">2023-05-23T18:56:53Z</dcterms:modified>
</cp:coreProperties>
</file>